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aleway"/>
      <p:regular r:id="rId25"/>
      <p:bold r:id="rId26"/>
      <p:italic r:id="rId27"/>
      <p:boldItalic r:id="rId28"/>
    </p:embeddedFont>
    <p:embeddedFont>
      <p:font typeface="Inconsolata"/>
      <p:regular r:id="rId29"/>
      <p:bold r:id="rId30"/>
    </p:embeddedFont>
    <p:embeddedFont>
      <p:font typeface="Trocchi"/>
      <p:regular r:id="rId31"/>
    </p:embeddedFont>
    <p:embeddedFont>
      <p:font typeface="DM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consolat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rocchi-regular.fntdata"/><Relationship Id="rId30" Type="http://schemas.openxmlformats.org/officeDocument/2006/relationships/font" Target="fonts/Inconsolata-bold.fntdata"/><Relationship Id="rId11" Type="http://schemas.openxmlformats.org/officeDocument/2006/relationships/slide" Target="slides/slide6.xml"/><Relationship Id="rId33" Type="http://schemas.openxmlformats.org/officeDocument/2006/relationships/font" Target="fonts/DMSans-bold.fntdata"/><Relationship Id="rId10" Type="http://schemas.openxmlformats.org/officeDocument/2006/relationships/slide" Target="slides/slide5.xml"/><Relationship Id="rId32" Type="http://schemas.openxmlformats.org/officeDocument/2006/relationships/font" Target="fonts/DMSans-regular.fntdata"/><Relationship Id="rId13" Type="http://schemas.openxmlformats.org/officeDocument/2006/relationships/slide" Target="slides/slide8.xml"/><Relationship Id="rId35" Type="http://schemas.openxmlformats.org/officeDocument/2006/relationships/font" Target="fonts/DMSans-boldItalic.fntdata"/><Relationship Id="rId12" Type="http://schemas.openxmlformats.org/officeDocument/2006/relationships/slide" Target="slides/slide7.xml"/><Relationship Id="rId34" Type="http://schemas.openxmlformats.org/officeDocument/2006/relationships/font" Target="fonts/DM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d3401ed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d3401ed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I’m Noah and today I’ll be talking about measurement modelling in the context of gender minority stress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40f4f41cee_1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40f4f41cee_1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Times New Roman"/>
                <a:ea typeface="Times New Roman"/>
                <a:cs typeface="Times New Roman"/>
                <a:sym typeface="Times New Roman"/>
              </a:rPr>
              <a:t>And that’s where psychometric network theory comes in for our work. </a:t>
            </a:r>
            <a:r>
              <a:rPr lang="en" sz="1200">
                <a:solidFill>
                  <a:schemeClr val="dk1"/>
                </a:solidFill>
                <a:highlight>
                  <a:schemeClr val="lt1"/>
                </a:highlight>
                <a:latin typeface="Times New Roman"/>
                <a:ea typeface="Times New Roman"/>
                <a:cs typeface="Times New Roman"/>
                <a:sym typeface="Times New Roman"/>
              </a:rPr>
              <a:t>It doesn’t not assume the existence of </a:t>
            </a:r>
            <a:r>
              <a:rPr lang="en" sz="1200">
                <a:solidFill>
                  <a:schemeClr val="dk1"/>
                </a:solidFill>
                <a:highlight>
                  <a:srgbClr val="FFFFFF"/>
                </a:highlight>
                <a:latin typeface="Times New Roman"/>
                <a:ea typeface="Times New Roman"/>
                <a:cs typeface="Times New Roman"/>
                <a:sym typeface="Times New Roman"/>
              </a:rPr>
              <a:t>latent variables or causal hierarchies. Instead, the construct, so gender minority stress, is theorized to emerge through interactions between items, and these items uniquely predict one another (Borsboom &amp; Cramer, 2013; Schmittmann et al., 2013).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Times New Roman"/>
                <a:ea typeface="Times New Roman"/>
                <a:cs typeface="Times New Roman"/>
                <a:sym typeface="Times New Roman"/>
              </a:rPr>
              <a:t>But Psychometric network theory (PNT), in particular, has emerged as a novel psychometric perspective that has been generative in other areas of clinical and social psychological research and may ultimately be a more evidence-based framework for understanding patterns of gender minority stress. </a:t>
            </a:r>
            <a:endParaRPr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be7fd0af24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be7fd0af24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There are a couple ways to think critically about how we model constructs we care about, one of the ways being thought experiments. We don’t have time to touch on it today, but here are some core citations if your interested. What we will focus on, however, is an R package that helps us determine if our measure corresponds better to a latent variable model or a psychometric network model.</a:t>
            </a:r>
            <a:endParaRPr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be7fd0af24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be7fd0af24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And that is the EGAnet package. In </a:t>
            </a:r>
            <a:r>
              <a:rPr lang="en">
                <a:solidFill>
                  <a:schemeClr val="dk1"/>
                </a:solidFill>
              </a:rPr>
              <a:t>this package there is a function called the Loadings Comparison Test. In terms of the arguments you input, its very straightforward. You need you dataset that contains only the items from your self-report measure, you input the sample size you have, specify </a:t>
            </a:r>
            <a:r>
              <a:rPr lang="en">
                <a:solidFill>
                  <a:schemeClr val="dk1"/>
                </a:solidFill>
              </a:rPr>
              <a:t>correlation</a:t>
            </a:r>
            <a:r>
              <a:rPr lang="en">
                <a:solidFill>
                  <a:schemeClr val="dk1"/>
                </a:solidFill>
              </a:rPr>
              <a:t> and missing data preferences and you’re basically set.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397187ea56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397187ea56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The key idea is behind this test is that factor models and network models can look statistically similar—but </a:t>
            </a:r>
            <a:r>
              <a:rPr b="1" lang="en">
                <a:solidFill>
                  <a:schemeClr val="dk1"/>
                </a:solidFill>
              </a:rPr>
              <a:t>only when the true data-generating mechanism is a latent variable</a:t>
            </a:r>
            <a:r>
              <a:rPr lang="en">
                <a:solidFill>
                  <a:schemeClr val="dk1"/>
                </a:solidFill>
              </a:rPr>
              <a:t>. The LCT  compares traditional factor loadings in LVM’s to their network equivalents. And then a machine-learning algorithm uses the discrepancy between factor and network loadings to estimate whether the data were more likely generated by a </a:t>
            </a:r>
            <a:r>
              <a:rPr b="1" lang="en">
                <a:solidFill>
                  <a:schemeClr val="dk1"/>
                </a:solidFill>
              </a:rPr>
              <a:t>factor structure or a network structure</a:t>
            </a:r>
            <a:r>
              <a:rPr lang="en">
                <a:solidFill>
                  <a:schemeClr val="dk1"/>
                </a:solidFill>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be7fd0af24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be7fd0af24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And so, as one component of our study,</a:t>
            </a:r>
            <a:r>
              <a:rPr lang="en">
                <a:solidFill>
                  <a:schemeClr val="dk1"/>
                </a:solidFill>
              </a:rPr>
              <a:t> we used this LCT function to help determine if the Gender Minority Stress and Reslience Measure is better modeled as a latent variable or psychometric network.</a:t>
            </a:r>
            <a:r>
              <a:rPr lang="en">
                <a:solidFill>
                  <a:schemeClr val="dk1"/>
                </a:solidFill>
              </a:rPr>
              <a:t>. So, we utilized a sample of 1006 trans and non-binary people from a recent study by Lindley and colleagues, who graciously uploaded their data to OSF.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397187ea56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397187ea56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And the last output it provides is a proportion of the </a:t>
            </a:r>
            <a:r>
              <a:rPr lang="en">
                <a:solidFill>
                  <a:schemeClr val="dk1"/>
                </a:solidFill>
              </a:rPr>
              <a:t>bootstrap</a:t>
            </a:r>
            <a:r>
              <a:rPr lang="en">
                <a:solidFill>
                  <a:schemeClr val="dk1"/>
                </a:solidFill>
              </a:rPr>
              <a:t> samples which were assigned as either having a factor or network structure. And for the GMSRM, 99% of bootstrap samples were classified as conforming to a network structure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31684c93db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31684c93db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first, called "empircial" tells us, based on our sample of 1006, do the patterns of covariance for the GMSRM behaves like a </a:t>
            </a:r>
            <a:r>
              <a:rPr b="1" lang="en">
                <a:solidFill>
                  <a:schemeClr val="dk1"/>
                </a:solidFill>
              </a:rPr>
              <a:t>network</a:t>
            </a:r>
            <a:r>
              <a:rPr lang="en">
                <a:solidFill>
                  <a:schemeClr val="dk1"/>
                </a:solidFill>
              </a:rPr>
              <a:t> or a latent variable and it's a network. The next is bootstrap, which shows us how stable the “empirical” classification is across bootstrap resamples.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397187ea56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397187ea56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And it stably </a:t>
            </a:r>
            <a:r>
              <a:rPr lang="en">
                <a:solidFill>
                  <a:schemeClr val="dk1"/>
                </a:solidFill>
              </a:rPr>
              <a:t>predicted</a:t>
            </a:r>
            <a:r>
              <a:rPr lang="en">
                <a:solidFill>
                  <a:schemeClr val="dk1"/>
                </a:solidFill>
              </a:rPr>
              <a:t> a network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321ad41fea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321ad41fea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this matters comes back to intervention. If our goal in measuring gender minority stress is to reduce it, our models need to reflect how it’s actually experienced—by aligning theory, lived experience, and measurement. Latent variable models assume we reduce stress by targeting underlying factors which are expected to have downstream consequences on item responses, whereas network models take a systems approach and focus on the most influential or connected items. These different models lead to very different intervention strategies.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And so in terms of what this means and why it’s </a:t>
            </a:r>
            <a:r>
              <a:rPr lang="en">
                <a:solidFill>
                  <a:schemeClr val="dk1"/>
                </a:solidFill>
              </a:rPr>
              <a:t>important, we come back to the idea of creating effective interventions. If part of the goal of quantifying GMS is to be able to reduce that stress, our measurement models need to reflect how it's actually experienced – and that means aligning theory, lived experience, and measurement modeling. Because the flow of causality between these two models not the same. Latent variable models assume we change stress by targeting underlying factors. But in network models, we work from a systems perspective, where we intervene by targeting the most connected or influential items. So these two models would require quite different intervention strategies.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321ad41fea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321ad41fea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e207fd22f2_0_25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e207fd22f2_0_25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And before we start, if you’re interested in learning more, we have a pre-print up that you can access using this QR code!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31a2dbfe8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31a2dbfe8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Gender Minority Stress Theory is the most widely used framework for explaining why transgender and nonbinary people experience worse health outcomes. It proposes that the chronic social stress associated with being trans* leads to poor mental and physical health. </a:t>
            </a:r>
            <a:endParaRPr i="1" sz="1200">
              <a:solidFill>
                <a:schemeClr val="dk1"/>
              </a:solidFill>
              <a:highlight>
                <a:srgbClr val="FFFFFF"/>
              </a:highlight>
              <a:latin typeface="Times New Roman"/>
              <a:ea typeface="Times New Roman"/>
              <a:cs typeface="Times New Roman"/>
              <a:sym typeface="Times New Roman"/>
            </a:endParaRPr>
          </a:p>
          <a:p>
            <a:pPr indent="0" lvl="0" marL="0" rtl="0" algn="l">
              <a:spcBef>
                <a:spcPts val="800"/>
              </a:spcBef>
              <a:spcAft>
                <a:spcPts val="0"/>
              </a:spcAft>
              <a:buClr>
                <a:schemeClr val="dk1"/>
              </a:buClr>
              <a:buSzPts val="1100"/>
              <a:buFont typeface="Arial"/>
              <a:buNone/>
            </a:pPr>
            <a:r>
              <a:t/>
            </a:r>
            <a:endParaRPr i="1"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i="1"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bea430af8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bea430af8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These stressors are often split into 9 these conceptual domains, which you can see the nine domains here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800"/>
              </a:spcBef>
              <a:spcAft>
                <a:spcPts val="0"/>
              </a:spcAft>
              <a:buClr>
                <a:schemeClr val="dk1"/>
              </a:buClr>
              <a:buSzPts val="1100"/>
              <a:buFont typeface="Arial"/>
              <a:buNone/>
            </a:pPr>
            <a:r>
              <a:t/>
            </a:r>
            <a:endParaRPr i="1"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i="1"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i="1"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3b8ce8478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3b8ce8478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Researchers have since created the Gender Minority Stress and Resilience Measure was developed, and it has become the most commonly used measure in trans health research. This measure takes the nine conceptual domains I just mentioned and translates them into a nine-factor reflective latent variable model.</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highlight>
                  <a:srgbClr val="FFFFFF"/>
                </a:highlight>
                <a:latin typeface="Times New Roman"/>
                <a:ea typeface="Times New Roman"/>
                <a:cs typeface="Times New Roman"/>
                <a:sym typeface="Times New Roman"/>
              </a:rPr>
              <a:t>That’s a lot of words. And this is where I like to pause for a moment—because we’ve just translated a theory into a measurement model, which is a complicated process. So I want to step back and ask:</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Researchers</a:t>
            </a:r>
            <a:r>
              <a:rPr lang="en" sz="1200">
                <a:solidFill>
                  <a:schemeClr val="dk1"/>
                </a:solidFill>
                <a:highlight>
                  <a:srgbClr val="FFFFFF"/>
                </a:highlight>
                <a:latin typeface="Times New Roman"/>
                <a:ea typeface="Times New Roman"/>
                <a:cs typeface="Times New Roman"/>
                <a:sym typeface="Times New Roman"/>
              </a:rPr>
              <a:t> study gender minority stress to better understand these experiences and also develop interventions to reduce this stress. So, in an effort to standardize quantitative research in this area, the Gender Minority Stress and Resilence Measure was </a:t>
            </a:r>
            <a:r>
              <a:rPr lang="en" sz="1200">
                <a:solidFill>
                  <a:schemeClr val="dk1"/>
                </a:solidFill>
                <a:highlight>
                  <a:srgbClr val="FFFFFF"/>
                </a:highlight>
                <a:latin typeface="Times New Roman"/>
                <a:ea typeface="Times New Roman"/>
                <a:cs typeface="Times New Roman"/>
                <a:sym typeface="Times New Roman"/>
              </a:rPr>
              <a:t>developed, which has become the most commonly used measure in trans health research</a:t>
            </a:r>
            <a:r>
              <a:rPr lang="en" sz="1200">
                <a:solidFill>
                  <a:schemeClr val="dk1"/>
                </a:solidFill>
                <a:highlight>
                  <a:srgbClr val="FFFFFF"/>
                </a:highlight>
                <a:latin typeface="Times New Roman"/>
                <a:ea typeface="Times New Roman"/>
                <a:cs typeface="Times New Roman"/>
                <a:sym typeface="Times New Roman"/>
              </a:rPr>
              <a:t>. </a:t>
            </a:r>
            <a:r>
              <a:rPr lang="en" sz="1200">
                <a:solidFill>
                  <a:schemeClr val="dk1"/>
                </a:solidFill>
                <a:highlight>
                  <a:srgbClr val="FFFFFF"/>
                </a:highlight>
                <a:latin typeface="Times New Roman"/>
                <a:ea typeface="Times New Roman"/>
                <a:cs typeface="Times New Roman"/>
                <a:sym typeface="Times New Roman"/>
              </a:rPr>
              <a:t>And this measure takes those 9 conceptual domains I just mentioned and converts them into converts them into a 9 factor reflective latent variable model. And that’s a lot of words. And here is where I like to take a bit of a pivot –  because we have just translated a theory into a measurement model – and that’s a complicated process. And so I like to take a step back and ask what does it m important now to ask a kinda basic question of:</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 </a:t>
            </a:r>
            <a:endParaRPr>
              <a:solidFill>
                <a:schemeClr val="dk1"/>
              </a:solidFill>
            </a:endParaRPr>
          </a:p>
          <a:p>
            <a:pPr indent="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c631877fc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c631877fc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What do numbers mean? I know this is a silly question, but it’s the core of a lot of what we do in the social sciences – we want to quantify thoughts, feelings, and behaviours. And in order to do that, we assign meaning to numbers through theory and measurement models.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c631877fc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c631877fc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And </a:t>
            </a:r>
            <a:r>
              <a:rPr lang="en">
                <a:solidFill>
                  <a:schemeClr val="dk1"/>
                </a:solidFill>
              </a:rPr>
              <a:t>We often do this through the use of self-report measures. And researchers almost exclusively reflective latent variable models – if you’ve seen people do confirmatory or exploratory factor analysis, this is what I mean. But these models come with strong theoretical and statistical assumptions, chief among them being latent variables modelled together must be causally independent of one another.</a:t>
            </a:r>
            <a:endParaRPr sz="1200">
              <a:solidFill>
                <a:schemeClr val="dk1"/>
              </a:solidFill>
              <a:highlight>
                <a:schemeClr val="lt1"/>
              </a:highlight>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bea430af8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bea430af8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latin typeface="Times New Roman"/>
                <a:ea typeface="Times New Roman"/>
                <a:cs typeface="Times New Roman"/>
                <a:sym typeface="Times New Roman"/>
              </a:rPr>
              <a:t>And if we flip back to gender minority stress theory – we can see clearly that we believe the four distal stress factors causally predict the three proximal stress factors. Which means a 9 factor reflective latent variable model might not be the best measurement model for GMST. And so, what happens when we create measurement models that do not align with our substantive theories.</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800"/>
              </a:spcBef>
              <a:spcAft>
                <a:spcPts val="0"/>
              </a:spcAft>
              <a:buClr>
                <a:schemeClr val="dk1"/>
              </a:buClr>
              <a:buSzPts val="1100"/>
              <a:buFont typeface="Arial"/>
              <a:buNone/>
            </a:pPr>
            <a:r>
              <a:t/>
            </a:r>
            <a:endParaRPr i="1"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i="1"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i="1"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31a2dbfe8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31a2dbfe8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Times New Roman"/>
                <a:ea typeface="Times New Roman"/>
                <a:cs typeface="Times New Roman"/>
                <a:sym typeface="Times New Roman"/>
              </a:rPr>
              <a:t>TL;DR is it’s bad. Failing to align theory and measurement can result in biased parameter estimates, poor tests of hypotheses and theories, and, in the long run lead to ineffective interventions.  So, what can we do if we notice this theory-measurement misalignment?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50000"/>
          </a:blip>
          <a:srcRect b="8081" l="0" r="0" t="8081"/>
          <a:stretch/>
        </p:blipFill>
        <p:spPr>
          <a:xfrm>
            <a:off x="-27525" y="0"/>
            <a:ext cx="9199050" cy="5143499"/>
          </a:xfrm>
          <a:prstGeom prst="rect">
            <a:avLst/>
          </a:prstGeom>
          <a:noFill/>
          <a:ln>
            <a:noFill/>
          </a:ln>
        </p:spPr>
      </p:pic>
      <p:sp>
        <p:nvSpPr>
          <p:cNvPr id="10" name="Google Shape;10;p2"/>
          <p:cNvSpPr txBox="1"/>
          <p:nvPr>
            <p:ph type="ctrTitle"/>
          </p:nvPr>
        </p:nvSpPr>
        <p:spPr>
          <a:xfrm>
            <a:off x="4148000" y="583650"/>
            <a:ext cx="4282800" cy="1950900"/>
          </a:xfrm>
          <a:prstGeom prst="rect">
            <a:avLst/>
          </a:prstGeom>
        </p:spPr>
        <p:txBody>
          <a:bodyPr anchorCtr="0" anchor="b" bIns="91425" lIns="91425" spcFirstLastPara="1" rIns="91425" wrap="square" tIns="91425">
            <a:noAutofit/>
          </a:bodyPr>
          <a:lstStyle>
            <a:lvl1pPr lvl="0" algn="l">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4147988" y="3931400"/>
            <a:ext cx="2862300" cy="6726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2"/>
          <p:cNvSpPr/>
          <p:nvPr>
            <p:ph idx="2" type="pic"/>
          </p:nvPr>
        </p:nvSpPr>
        <p:spPr>
          <a:xfrm>
            <a:off x="713225" y="539500"/>
            <a:ext cx="3123900" cy="4064400"/>
          </a:xfrm>
          <a:prstGeom prst="rect">
            <a:avLst/>
          </a:prstGeom>
          <a:noFill/>
          <a:ln cap="flat" cmpd="sng" w="9525">
            <a:solidFill>
              <a:schemeClr val="dk1"/>
            </a:solidFill>
            <a:prstDash val="solid"/>
            <a:round/>
            <a:headEnd len="sm" w="sm" type="none"/>
            <a:tailEnd len="sm" w="sm" type="none"/>
          </a:ln>
        </p:spPr>
      </p:sp>
      <p:grpSp>
        <p:nvGrpSpPr>
          <p:cNvPr id="13" name="Google Shape;13;p2"/>
          <p:cNvGrpSpPr/>
          <p:nvPr/>
        </p:nvGrpSpPr>
        <p:grpSpPr>
          <a:xfrm rot="3186569">
            <a:off x="4266144" y="-63924"/>
            <a:ext cx="7814672" cy="1873095"/>
            <a:chOff x="2026080" y="743400"/>
            <a:chExt cx="7814515" cy="1873057"/>
          </a:xfrm>
        </p:grpSpPr>
        <p:sp>
          <p:nvSpPr>
            <p:cNvPr id="14" name="Google Shape;14;p2"/>
            <p:cNvSpPr/>
            <p:nvPr/>
          </p:nvSpPr>
          <p:spPr>
            <a:xfrm>
              <a:off x="2026080" y="743400"/>
              <a:ext cx="6567164" cy="1873057"/>
            </a:xfrm>
            <a:custGeom>
              <a:rect b="b" l="l" r="r" t="t"/>
              <a:pathLst>
                <a:path extrusionOk="0" h="2081175" w="6567164">
                  <a:moveTo>
                    <a:pt x="0" y="1196774"/>
                  </a:moveTo>
                  <a:cubicBezTo>
                    <a:pt x="235496" y="1628352"/>
                    <a:pt x="744150" y="1859724"/>
                    <a:pt x="1235631" y="1872830"/>
                  </a:cubicBezTo>
                  <a:cubicBezTo>
                    <a:pt x="2890742" y="1916969"/>
                    <a:pt x="4539434" y="-164206"/>
                    <a:pt x="6567164" y="10407"/>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220480" y="1117800"/>
              <a:ext cx="7620115" cy="1276209"/>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4" name="Shape 74"/>
        <p:cNvGrpSpPr/>
        <p:nvPr/>
      </p:nvGrpSpPr>
      <p:grpSpPr>
        <a:xfrm>
          <a:off x="0" y="0"/>
          <a:ext cx="0" cy="0"/>
          <a:chOff x="0" y="0"/>
          <a:chExt cx="0" cy="0"/>
        </a:xfrm>
      </p:grpSpPr>
      <p:pic>
        <p:nvPicPr>
          <p:cNvPr id="75" name="Google Shape;75;p11"/>
          <p:cNvPicPr preferRelativeResize="0"/>
          <p:nvPr/>
        </p:nvPicPr>
        <p:blipFill rotWithShape="1">
          <a:blip r:embed="rId2">
            <a:alphaModFix amt="60000"/>
          </a:blip>
          <a:srcRect b="8081" l="0" r="0" t="8081"/>
          <a:stretch/>
        </p:blipFill>
        <p:spPr>
          <a:xfrm rot="10800000">
            <a:off x="-27525" y="0"/>
            <a:ext cx="9199050" cy="5143499"/>
          </a:xfrm>
          <a:prstGeom prst="rect">
            <a:avLst/>
          </a:prstGeom>
          <a:noFill/>
          <a:ln>
            <a:noFill/>
          </a:ln>
        </p:spPr>
      </p:pic>
      <p:sp>
        <p:nvSpPr>
          <p:cNvPr id="76" name="Google Shape;76;p11"/>
          <p:cNvSpPr txBox="1"/>
          <p:nvPr>
            <p:ph hasCustomPrompt="1" type="title"/>
          </p:nvPr>
        </p:nvSpPr>
        <p:spPr>
          <a:xfrm>
            <a:off x="713225" y="1263813"/>
            <a:ext cx="3858900" cy="1216500"/>
          </a:xfrm>
          <a:prstGeom prst="rect">
            <a:avLst/>
          </a:prstGeom>
        </p:spPr>
        <p:txBody>
          <a:bodyPr anchorCtr="0" anchor="b" bIns="91425" lIns="91425" spcFirstLastPara="1" rIns="91425" wrap="square" tIns="91425">
            <a:noAutofit/>
          </a:bodyPr>
          <a:lstStyle>
            <a:lvl1pPr lvl="0" algn="l">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7" name="Google Shape;77;p11"/>
          <p:cNvSpPr txBox="1"/>
          <p:nvPr>
            <p:ph idx="1" type="subTitle"/>
          </p:nvPr>
        </p:nvSpPr>
        <p:spPr>
          <a:xfrm>
            <a:off x="713225" y="3153688"/>
            <a:ext cx="3009300" cy="7260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78" name="Google Shape;78;p11"/>
          <p:cNvSpPr/>
          <p:nvPr>
            <p:ph idx="2" type="pic"/>
          </p:nvPr>
        </p:nvSpPr>
        <p:spPr>
          <a:xfrm>
            <a:off x="5126179" y="539500"/>
            <a:ext cx="3304500" cy="4064400"/>
          </a:xfrm>
          <a:prstGeom prst="rect">
            <a:avLst/>
          </a:prstGeom>
          <a:noFill/>
          <a:ln cap="flat" cmpd="sng" w="9525">
            <a:solidFill>
              <a:schemeClr val="dk1"/>
            </a:solidFill>
            <a:prstDash val="solid"/>
            <a:round/>
            <a:headEnd len="sm" w="sm" type="none"/>
            <a:tailEnd len="sm" w="sm" type="none"/>
          </a:ln>
        </p:spPr>
      </p:sp>
      <p:grpSp>
        <p:nvGrpSpPr>
          <p:cNvPr id="79" name="Google Shape;79;p11"/>
          <p:cNvGrpSpPr/>
          <p:nvPr/>
        </p:nvGrpSpPr>
        <p:grpSpPr>
          <a:xfrm>
            <a:off x="-989786" y="-1563508"/>
            <a:ext cx="8224237" cy="3476463"/>
            <a:chOff x="-989786" y="-1563508"/>
            <a:chExt cx="8224237" cy="3476463"/>
          </a:xfrm>
        </p:grpSpPr>
        <p:sp>
          <p:nvSpPr>
            <p:cNvPr id="80" name="Google Shape;80;p11"/>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2" name="Shape 8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2">
            <a:alphaModFix amt="60000"/>
          </a:blip>
          <a:srcRect b="0" l="4279" r="4279" t="0"/>
          <a:stretch/>
        </p:blipFill>
        <p:spPr>
          <a:xfrm flipH="1">
            <a:off x="-1" y="0"/>
            <a:ext cx="9144000" cy="5143501"/>
          </a:xfrm>
          <a:prstGeom prst="rect">
            <a:avLst/>
          </a:prstGeom>
          <a:noFill/>
          <a:ln>
            <a:noFill/>
          </a:ln>
        </p:spPr>
      </p:pic>
      <p:sp>
        <p:nvSpPr>
          <p:cNvPr id="85" name="Google Shape;85;p13"/>
          <p:cNvSpPr txBox="1"/>
          <p:nvPr>
            <p:ph idx="1" type="subTitle"/>
          </p:nvPr>
        </p:nvSpPr>
        <p:spPr>
          <a:xfrm>
            <a:off x="5758975" y="2421897"/>
            <a:ext cx="2525100" cy="1005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86" name="Google Shape;86;p13"/>
          <p:cNvSpPr txBox="1"/>
          <p:nvPr>
            <p:ph type="title"/>
          </p:nvPr>
        </p:nvSpPr>
        <p:spPr>
          <a:xfrm>
            <a:off x="7151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r">
              <a:spcBef>
                <a:spcPts val="0"/>
              </a:spcBef>
              <a:spcAft>
                <a:spcPts val="0"/>
              </a:spcAft>
              <a:buSzPts val="3000"/>
              <a:buNone/>
              <a:defRPr/>
            </a:lvl2pPr>
            <a:lvl3pPr lvl="2" rtl="0" algn="r">
              <a:spcBef>
                <a:spcPts val="0"/>
              </a:spcBef>
              <a:spcAft>
                <a:spcPts val="0"/>
              </a:spcAft>
              <a:buSzPts val="3000"/>
              <a:buNone/>
              <a:defRPr/>
            </a:lvl3pPr>
            <a:lvl4pPr lvl="3" rtl="0" algn="r">
              <a:spcBef>
                <a:spcPts val="0"/>
              </a:spcBef>
              <a:spcAft>
                <a:spcPts val="0"/>
              </a:spcAft>
              <a:buSzPts val="3000"/>
              <a:buNone/>
              <a:defRPr/>
            </a:lvl4pPr>
            <a:lvl5pPr lvl="4" rtl="0" algn="r">
              <a:spcBef>
                <a:spcPts val="0"/>
              </a:spcBef>
              <a:spcAft>
                <a:spcPts val="0"/>
              </a:spcAft>
              <a:buSzPts val="3000"/>
              <a:buNone/>
              <a:defRPr/>
            </a:lvl5pPr>
            <a:lvl6pPr lvl="5" rtl="0" algn="r">
              <a:spcBef>
                <a:spcPts val="0"/>
              </a:spcBef>
              <a:spcAft>
                <a:spcPts val="0"/>
              </a:spcAft>
              <a:buSzPts val="3000"/>
              <a:buNone/>
              <a:defRPr/>
            </a:lvl6pPr>
            <a:lvl7pPr lvl="6" rtl="0" algn="r">
              <a:spcBef>
                <a:spcPts val="0"/>
              </a:spcBef>
              <a:spcAft>
                <a:spcPts val="0"/>
              </a:spcAft>
              <a:buSzPts val="3000"/>
              <a:buNone/>
              <a:defRPr/>
            </a:lvl7pPr>
            <a:lvl8pPr lvl="7" rtl="0" algn="r">
              <a:spcBef>
                <a:spcPts val="0"/>
              </a:spcBef>
              <a:spcAft>
                <a:spcPts val="0"/>
              </a:spcAft>
              <a:buSzPts val="3000"/>
              <a:buNone/>
              <a:defRPr/>
            </a:lvl8pPr>
            <a:lvl9pPr lvl="8" rtl="0" algn="r">
              <a:spcBef>
                <a:spcPts val="0"/>
              </a:spcBef>
              <a:spcAft>
                <a:spcPts val="0"/>
              </a:spcAft>
              <a:buSzPts val="3000"/>
              <a:buNone/>
              <a:defRPr/>
            </a:lvl9pPr>
          </a:lstStyle>
          <a:p/>
        </p:txBody>
      </p:sp>
      <p:grpSp>
        <p:nvGrpSpPr>
          <p:cNvPr id="87" name="Google Shape;87;p13"/>
          <p:cNvGrpSpPr/>
          <p:nvPr/>
        </p:nvGrpSpPr>
        <p:grpSpPr>
          <a:xfrm flipH="1" rot="-954504">
            <a:off x="1746854" y="-1336749"/>
            <a:ext cx="8224227" cy="3476459"/>
            <a:chOff x="-989786" y="-1563508"/>
            <a:chExt cx="8224237" cy="3476463"/>
          </a:xfrm>
        </p:grpSpPr>
        <p:sp>
          <p:nvSpPr>
            <p:cNvPr id="88" name="Google Shape;88;p13"/>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_1">
    <p:spTree>
      <p:nvGrpSpPr>
        <p:cNvPr id="90" name="Shape 90"/>
        <p:cNvGrpSpPr/>
        <p:nvPr/>
      </p:nvGrpSpPr>
      <p:grpSpPr>
        <a:xfrm>
          <a:off x="0" y="0"/>
          <a:ext cx="0" cy="0"/>
          <a:chOff x="0" y="0"/>
          <a:chExt cx="0" cy="0"/>
        </a:xfrm>
      </p:grpSpPr>
      <p:pic>
        <p:nvPicPr>
          <p:cNvPr id="91" name="Google Shape;91;p14"/>
          <p:cNvPicPr preferRelativeResize="0"/>
          <p:nvPr/>
        </p:nvPicPr>
        <p:blipFill rotWithShape="1">
          <a:blip r:embed="rId2">
            <a:alphaModFix amt="60000"/>
          </a:blip>
          <a:srcRect b="10399" l="0" r="0" t="10399"/>
          <a:stretch/>
        </p:blipFill>
        <p:spPr>
          <a:xfrm flipH="1" rot="10800000">
            <a:off x="-13350" y="0"/>
            <a:ext cx="9170700" cy="5143500"/>
          </a:xfrm>
          <a:prstGeom prst="rect">
            <a:avLst/>
          </a:prstGeom>
          <a:noFill/>
          <a:ln>
            <a:noFill/>
          </a:ln>
        </p:spPr>
      </p:pic>
      <p:sp>
        <p:nvSpPr>
          <p:cNvPr id="92" name="Google Shape;92;p14"/>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93" name="Google Shape;93;p14"/>
          <p:cNvSpPr txBox="1"/>
          <p:nvPr>
            <p:ph idx="1" type="body"/>
          </p:nvPr>
        </p:nvSpPr>
        <p:spPr>
          <a:xfrm>
            <a:off x="720000" y="1000075"/>
            <a:ext cx="7704000" cy="3603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Darker Grotesque SemiBold"/>
              <a:buChar char="●"/>
              <a:defRPr/>
            </a:lvl1pPr>
            <a:lvl2pPr indent="-317500" lvl="1" marL="914400" rtl="0">
              <a:lnSpc>
                <a:spcPct val="115000"/>
              </a:lnSpc>
              <a:spcBef>
                <a:spcPts val="0"/>
              </a:spcBef>
              <a:spcAft>
                <a:spcPts val="0"/>
              </a:spcAft>
              <a:buSzPts val="1400"/>
              <a:buFont typeface="Darker Grotesque SemiBold"/>
              <a:buChar char="○"/>
              <a:defRPr/>
            </a:lvl2pPr>
            <a:lvl3pPr indent="-317500" lvl="2" marL="1371600" rtl="0">
              <a:lnSpc>
                <a:spcPct val="115000"/>
              </a:lnSpc>
              <a:spcBef>
                <a:spcPts val="0"/>
              </a:spcBef>
              <a:spcAft>
                <a:spcPts val="0"/>
              </a:spcAft>
              <a:buSzPts val="1400"/>
              <a:buFont typeface="Darker Grotesque SemiBold"/>
              <a:buChar char="■"/>
              <a:defRPr/>
            </a:lvl3pPr>
            <a:lvl4pPr indent="-317500" lvl="3" marL="1828800" rtl="0">
              <a:lnSpc>
                <a:spcPct val="115000"/>
              </a:lnSpc>
              <a:spcBef>
                <a:spcPts val="0"/>
              </a:spcBef>
              <a:spcAft>
                <a:spcPts val="0"/>
              </a:spcAft>
              <a:buSzPts val="1400"/>
              <a:buFont typeface="Darker Grotesque SemiBold"/>
              <a:buChar char="●"/>
              <a:defRPr/>
            </a:lvl4pPr>
            <a:lvl5pPr indent="-317500" lvl="4" marL="2286000" rtl="0">
              <a:lnSpc>
                <a:spcPct val="115000"/>
              </a:lnSpc>
              <a:spcBef>
                <a:spcPts val="0"/>
              </a:spcBef>
              <a:spcAft>
                <a:spcPts val="0"/>
              </a:spcAft>
              <a:buSzPts val="1400"/>
              <a:buFont typeface="Darker Grotesque SemiBold"/>
              <a:buChar char="○"/>
              <a:defRPr/>
            </a:lvl5pPr>
            <a:lvl6pPr indent="-317500" lvl="5" marL="2743200" rtl="0">
              <a:lnSpc>
                <a:spcPct val="115000"/>
              </a:lnSpc>
              <a:spcBef>
                <a:spcPts val="0"/>
              </a:spcBef>
              <a:spcAft>
                <a:spcPts val="0"/>
              </a:spcAft>
              <a:buSzPts val="1400"/>
              <a:buFont typeface="Darker Grotesque SemiBold"/>
              <a:buChar char="■"/>
              <a:defRPr/>
            </a:lvl6pPr>
            <a:lvl7pPr indent="-317500" lvl="6" marL="3200400" rtl="0">
              <a:lnSpc>
                <a:spcPct val="115000"/>
              </a:lnSpc>
              <a:spcBef>
                <a:spcPts val="0"/>
              </a:spcBef>
              <a:spcAft>
                <a:spcPts val="0"/>
              </a:spcAft>
              <a:buSzPts val="1400"/>
              <a:buFont typeface="Darker Grotesque SemiBold"/>
              <a:buChar char="●"/>
              <a:defRPr/>
            </a:lvl7pPr>
            <a:lvl8pPr indent="-317500" lvl="7" marL="3657600" rtl="0">
              <a:lnSpc>
                <a:spcPct val="115000"/>
              </a:lnSpc>
              <a:spcBef>
                <a:spcPts val="0"/>
              </a:spcBef>
              <a:spcAft>
                <a:spcPts val="0"/>
              </a:spcAft>
              <a:buSzPts val="1400"/>
              <a:buFont typeface="Darker Grotesque SemiBold"/>
              <a:buChar char="○"/>
              <a:defRPr/>
            </a:lvl8pPr>
            <a:lvl9pPr indent="-317500" lvl="8" marL="4114800" rtl="0">
              <a:lnSpc>
                <a:spcPct val="115000"/>
              </a:lnSpc>
              <a:spcBef>
                <a:spcPts val="0"/>
              </a:spcBef>
              <a:spcAft>
                <a:spcPts val="0"/>
              </a:spcAft>
              <a:buSzPts val="1400"/>
              <a:buFont typeface="Darker Grotesque SemiBold"/>
              <a:buChar char="■"/>
              <a:defRPr/>
            </a:lvl9pPr>
          </a:lstStyle>
          <a:p/>
        </p:txBody>
      </p:sp>
      <p:grpSp>
        <p:nvGrpSpPr>
          <p:cNvPr id="94" name="Google Shape;94;p14"/>
          <p:cNvGrpSpPr/>
          <p:nvPr/>
        </p:nvGrpSpPr>
        <p:grpSpPr>
          <a:xfrm rot="10800000">
            <a:off x="2796989" y="2805192"/>
            <a:ext cx="8224237" cy="3476463"/>
            <a:chOff x="-989786" y="-1563508"/>
            <a:chExt cx="8224237" cy="3476463"/>
          </a:xfrm>
        </p:grpSpPr>
        <p:sp>
          <p:nvSpPr>
            <p:cNvPr id="95" name="Google Shape;95;p14"/>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97" name="Shape 97"/>
        <p:cNvGrpSpPr/>
        <p:nvPr/>
      </p:nvGrpSpPr>
      <p:grpSpPr>
        <a:xfrm>
          <a:off x="0" y="0"/>
          <a:ext cx="0" cy="0"/>
          <a:chOff x="0" y="0"/>
          <a:chExt cx="0" cy="0"/>
        </a:xfrm>
      </p:grpSpPr>
      <p:pic>
        <p:nvPicPr>
          <p:cNvPr id="98" name="Google Shape;98;p15"/>
          <p:cNvPicPr preferRelativeResize="0"/>
          <p:nvPr/>
        </p:nvPicPr>
        <p:blipFill rotWithShape="1">
          <a:blip r:embed="rId2">
            <a:alphaModFix amt="60000"/>
          </a:blip>
          <a:srcRect b="10399" l="0" r="0" t="10399"/>
          <a:stretch/>
        </p:blipFill>
        <p:spPr>
          <a:xfrm flipH="1">
            <a:off x="-13350" y="0"/>
            <a:ext cx="9170700" cy="5143500"/>
          </a:xfrm>
          <a:prstGeom prst="rect">
            <a:avLst/>
          </a:prstGeom>
          <a:noFill/>
          <a:ln>
            <a:noFill/>
          </a:ln>
        </p:spPr>
      </p:pic>
      <p:sp>
        <p:nvSpPr>
          <p:cNvPr id="99" name="Google Shape;99;p15"/>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00" name="Google Shape;100;p15"/>
          <p:cNvGrpSpPr/>
          <p:nvPr/>
        </p:nvGrpSpPr>
        <p:grpSpPr>
          <a:xfrm>
            <a:off x="-2589986" y="-1258708"/>
            <a:ext cx="8224237" cy="3476463"/>
            <a:chOff x="-989786" y="-1563508"/>
            <a:chExt cx="8224237" cy="3476463"/>
          </a:xfrm>
        </p:grpSpPr>
        <p:sp>
          <p:nvSpPr>
            <p:cNvPr id="101" name="Google Shape;101;p15"/>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103" name="Shape 103"/>
        <p:cNvGrpSpPr/>
        <p:nvPr/>
      </p:nvGrpSpPr>
      <p:grpSpPr>
        <a:xfrm>
          <a:off x="0" y="0"/>
          <a:ext cx="0" cy="0"/>
          <a:chOff x="0" y="0"/>
          <a:chExt cx="0" cy="0"/>
        </a:xfrm>
      </p:grpSpPr>
      <p:pic>
        <p:nvPicPr>
          <p:cNvPr id="104" name="Google Shape;104;p16"/>
          <p:cNvPicPr preferRelativeResize="0"/>
          <p:nvPr/>
        </p:nvPicPr>
        <p:blipFill rotWithShape="1">
          <a:blip r:embed="rId2">
            <a:alphaModFix amt="60000"/>
          </a:blip>
          <a:srcRect b="10399" l="0" r="0" t="10399"/>
          <a:stretch/>
        </p:blipFill>
        <p:spPr>
          <a:xfrm>
            <a:off x="-13350" y="0"/>
            <a:ext cx="9170700" cy="5143500"/>
          </a:xfrm>
          <a:prstGeom prst="rect">
            <a:avLst/>
          </a:prstGeom>
          <a:noFill/>
          <a:ln>
            <a:noFill/>
          </a:ln>
        </p:spPr>
      </p:pic>
      <p:sp>
        <p:nvSpPr>
          <p:cNvPr id="105" name="Google Shape;105;p16"/>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06" name="Google Shape;106;p16"/>
          <p:cNvGrpSpPr/>
          <p:nvPr/>
        </p:nvGrpSpPr>
        <p:grpSpPr>
          <a:xfrm>
            <a:off x="-1118824" y="-4324520"/>
            <a:ext cx="11638763" cy="13921737"/>
            <a:chOff x="-1118824" y="-4324520"/>
            <a:chExt cx="11638763" cy="13921737"/>
          </a:xfrm>
        </p:grpSpPr>
        <p:grpSp>
          <p:nvGrpSpPr>
            <p:cNvPr id="107" name="Google Shape;107;p16"/>
            <p:cNvGrpSpPr/>
            <p:nvPr/>
          </p:nvGrpSpPr>
          <p:grpSpPr>
            <a:xfrm rot="5400000">
              <a:off x="-3492711" y="3746867"/>
              <a:ext cx="8224237" cy="3476463"/>
              <a:chOff x="-704036" y="-1563508"/>
              <a:chExt cx="8224237" cy="3476463"/>
            </a:xfrm>
          </p:grpSpPr>
          <p:sp>
            <p:nvSpPr>
              <p:cNvPr id="108" name="Google Shape;108;p16"/>
              <p:cNvSpPr/>
              <p:nvPr/>
            </p:nvSpPr>
            <p:spPr>
              <a:xfrm rot="-1038166">
                <a:off x="-65009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rot="-1038166">
                <a:off x="-12132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16"/>
            <p:cNvGrpSpPr/>
            <p:nvPr/>
          </p:nvGrpSpPr>
          <p:grpSpPr>
            <a:xfrm rot="-5400000">
              <a:off x="4593389" y="-1874433"/>
              <a:ext cx="8376637" cy="3476463"/>
              <a:chOff x="-1142186" y="-1563508"/>
              <a:chExt cx="8376637" cy="3476463"/>
            </a:xfrm>
          </p:grpSpPr>
          <p:sp>
            <p:nvSpPr>
              <p:cNvPr id="111" name="Google Shape;111;p16"/>
              <p:cNvSpPr/>
              <p:nvPr/>
            </p:nvSpPr>
            <p:spPr>
              <a:xfrm rot="-1038166">
                <a:off x="-1088240" y="-1746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13" name="Shape 113"/>
        <p:cNvGrpSpPr/>
        <p:nvPr/>
      </p:nvGrpSpPr>
      <p:grpSpPr>
        <a:xfrm>
          <a:off x="0" y="0"/>
          <a:ext cx="0" cy="0"/>
          <a:chOff x="0" y="0"/>
          <a:chExt cx="0" cy="0"/>
        </a:xfrm>
      </p:grpSpPr>
      <p:pic>
        <p:nvPicPr>
          <p:cNvPr id="114" name="Google Shape;114;p17"/>
          <p:cNvPicPr preferRelativeResize="0"/>
          <p:nvPr/>
        </p:nvPicPr>
        <p:blipFill rotWithShape="1">
          <a:blip r:embed="rId2">
            <a:alphaModFix amt="60000"/>
          </a:blip>
          <a:srcRect b="0" l="4279" r="4279" t="0"/>
          <a:stretch/>
        </p:blipFill>
        <p:spPr>
          <a:xfrm flipH="1">
            <a:off x="-1" y="0"/>
            <a:ext cx="9144000" cy="5143501"/>
          </a:xfrm>
          <a:prstGeom prst="rect">
            <a:avLst/>
          </a:prstGeom>
          <a:noFill/>
          <a:ln>
            <a:noFill/>
          </a:ln>
        </p:spPr>
      </p:pic>
      <p:sp>
        <p:nvSpPr>
          <p:cNvPr id="115" name="Google Shape;115;p17"/>
          <p:cNvSpPr txBox="1"/>
          <p:nvPr>
            <p:ph idx="1" type="subTitle"/>
          </p:nvPr>
        </p:nvSpPr>
        <p:spPr>
          <a:xfrm>
            <a:off x="1015250" y="2331275"/>
            <a:ext cx="26418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6" name="Google Shape;116;p17"/>
          <p:cNvSpPr txBox="1"/>
          <p:nvPr>
            <p:ph idx="2" type="subTitle"/>
          </p:nvPr>
        </p:nvSpPr>
        <p:spPr>
          <a:xfrm>
            <a:off x="3251100" y="3625651"/>
            <a:ext cx="26418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7" name="Google Shape;117;p17"/>
          <p:cNvSpPr txBox="1"/>
          <p:nvPr>
            <p:ph idx="3" type="subTitle"/>
          </p:nvPr>
        </p:nvSpPr>
        <p:spPr>
          <a:xfrm>
            <a:off x="5486950" y="2331275"/>
            <a:ext cx="26418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8" name="Google Shape;118;p17"/>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19" name="Google Shape;119;p17"/>
          <p:cNvSpPr txBox="1"/>
          <p:nvPr>
            <p:ph idx="4" type="subTitle"/>
          </p:nvPr>
        </p:nvSpPr>
        <p:spPr>
          <a:xfrm>
            <a:off x="1015250" y="1966186"/>
            <a:ext cx="26418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sp>
        <p:nvSpPr>
          <p:cNvPr id="120" name="Google Shape;120;p17"/>
          <p:cNvSpPr txBox="1"/>
          <p:nvPr>
            <p:ph idx="5" type="subTitle"/>
          </p:nvPr>
        </p:nvSpPr>
        <p:spPr>
          <a:xfrm>
            <a:off x="5486950" y="1966186"/>
            <a:ext cx="26418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sp>
        <p:nvSpPr>
          <p:cNvPr id="121" name="Google Shape;121;p17"/>
          <p:cNvSpPr txBox="1"/>
          <p:nvPr>
            <p:ph idx="6" type="subTitle"/>
          </p:nvPr>
        </p:nvSpPr>
        <p:spPr>
          <a:xfrm>
            <a:off x="3251100" y="3254925"/>
            <a:ext cx="2641800" cy="447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grpSp>
        <p:nvGrpSpPr>
          <p:cNvPr id="122" name="Google Shape;122;p17"/>
          <p:cNvGrpSpPr/>
          <p:nvPr/>
        </p:nvGrpSpPr>
        <p:grpSpPr>
          <a:xfrm flipH="1" rot="10800000">
            <a:off x="-989786" y="3105692"/>
            <a:ext cx="8224237" cy="3476463"/>
            <a:chOff x="-989786" y="-1563508"/>
            <a:chExt cx="8224237" cy="3476463"/>
          </a:xfrm>
        </p:grpSpPr>
        <p:sp>
          <p:nvSpPr>
            <p:cNvPr id="123" name="Google Shape;123;p17"/>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2">
    <p:spTree>
      <p:nvGrpSpPr>
        <p:cNvPr id="125" name="Shape 125"/>
        <p:cNvGrpSpPr/>
        <p:nvPr/>
      </p:nvGrpSpPr>
      <p:grpSpPr>
        <a:xfrm>
          <a:off x="0" y="0"/>
          <a:ext cx="0" cy="0"/>
          <a:chOff x="0" y="0"/>
          <a:chExt cx="0" cy="0"/>
        </a:xfrm>
      </p:grpSpPr>
      <p:pic>
        <p:nvPicPr>
          <p:cNvPr id="126" name="Google Shape;126;p18"/>
          <p:cNvPicPr preferRelativeResize="0"/>
          <p:nvPr/>
        </p:nvPicPr>
        <p:blipFill rotWithShape="1">
          <a:blip r:embed="rId2">
            <a:alphaModFix amt="50000"/>
          </a:blip>
          <a:srcRect b="8081" l="0" r="0" t="8081"/>
          <a:stretch/>
        </p:blipFill>
        <p:spPr>
          <a:xfrm flipH="1" rot="10800000">
            <a:off x="-27525" y="0"/>
            <a:ext cx="9199050" cy="5143499"/>
          </a:xfrm>
          <a:prstGeom prst="rect">
            <a:avLst/>
          </a:prstGeom>
          <a:noFill/>
          <a:ln>
            <a:noFill/>
          </a:ln>
        </p:spPr>
      </p:pic>
      <p:sp>
        <p:nvSpPr>
          <p:cNvPr id="127" name="Google Shape;127;p18"/>
          <p:cNvSpPr txBox="1"/>
          <p:nvPr>
            <p:ph idx="1" type="subTitle"/>
          </p:nvPr>
        </p:nvSpPr>
        <p:spPr>
          <a:xfrm>
            <a:off x="1588500" y="2069150"/>
            <a:ext cx="2808300" cy="521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8" name="Google Shape;128;p18"/>
          <p:cNvSpPr txBox="1"/>
          <p:nvPr>
            <p:ph idx="2" type="subTitle"/>
          </p:nvPr>
        </p:nvSpPr>
        <p:spPr>
          <a:xfrm>
            <a:off x="4747201" y="2069150"/>
            <a:ext cx="2808300" cy="521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9" name="Google Shape;129;p18"/>
          <p:cNvSpPr txBox="1"/>
          <p:nvPr>
            <p:ph idx="3" type="subTitle"/>
          </p:nvPr>
        </p:nvSpPr>
        <p:spPr>
          <a:xfrm>
            <a:off x="1588500" y="3891600"/>
            <a:ext cx="2808300" cy="521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0" name="Google Shape;130;p18"/>
          <p:cNvSpPr txBox="1"/>
          <p:nvPr>
            <p:ph idx="4" type="subTitle"/>
          </p:nvPr>
        </p:nvSpPr>
        <p:spPr>
          <a:xfrm>
            <a:off x="4747201" y="3891600"/>
            <a:ext cx="2808300" cy="521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1" name="Google Shape;131;p18"/>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2" name="Google Shape;132;p18"/>
          <p:cNvSpPr txBox="1"/>
          <p:nvPr>
            <p:ph hasCustomPrompt="1" idx="5" type="title"/>
          </p:nvPr>
        </p:nvSpPr>
        <p:spPr>
          <a:xfrm>
            <a:off x="1588499" y="1246103"/>
            <a:ext cx="835200" cy="521700"/>
          </a:xfrm>
          <a:prstGeom prst="rect">
            <a:avLst/>
          </a:prstGeom>
          <a:noFill/>
        </p:spPr>
        <p:txBody>
          <a:bodyPr anchorCtr="0" anchor="b" bIns="91425" lIns="91425" spcFirstLastPara="1" rIns="91425" wrap="square" tIns="91425">
            <a:noAutofit/>
          </a:bodyPr>
          <a:lstStyle>
            <a:lvl1pPr lvl="0" rtl="0" algn="l">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3" name="Google Shape;133;p18"/>
          <p:cNvSpPr txBox="1"/>
          <p:nvPr>
            <p:ph hasCustomPrompt="1" idx="6" type="title"/>
          </p:nvPr>
        </p:nvSpPr>
        <p:spPr>
          <a:xfrm>
            <a:off x="1588499" y="3067228"/>
            <a:ext cx="833100" cy="521700"/>
          </a:xfrm>
          <a:prstGeom prst="rect">
            <a:avLst/>
          </a:prstGeom>
          <a:noFill/>
        </p:spPr>
        <p:txBody>
          <a:bodyPr anchorCtr="0" anchor="b" bIns="91425" lIns="91425" spcFirstLastPara="1" rIns="91425" wrap="square" tIns="91425">
            <a:noAutofit/>
          </a:bodyPr>
          <a:lstStyle>
            <a:lvl1pPr lvl="0" rtl="0" algn="l">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4" name="Google Shape;134;p18"/>
          <p:cNvSpPr txBox="1"/>
          <p:nvPr>
            <p:ph hasCustomPrompt="1" idx="7" type="title"/>
          </p:nvPr>
        </p:nvSpPr>
        <p:spPr>
          <a:xfrm>
            <a:off x="4747200" y="1246845"/>
            <a:ext cx="833100" cy="520200"/>
          </a:xfrm>
          <a:prstGeom prst="rect">
            <a:avLst/>
          </a:prstGeom>
          <a:noFill/>
        </p:spPr>
        <p:txBody>
          <a:bodyPr anchorCtr="0" anchor="b" bIns="91425" lIns="91425" spcFirstLastPara="1" rIns="91425" wrap="square" tIns="91425">
            <a:noAutofit/>
          </a:bodyPr>
          <a:lstStyle>
            <a:lvl1pPr lvl="0" rtl="0" algn="l">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 name="Google Shape;135;p18"/>
          <p:cNvSpPr txBox="1"/>
          <p:nvPr>
            <p:ph hasCustomPrompt="1" idx="8" type="title"/>
          </p:nvPr>
        </p:nvSpPr>
        <p:spPr>
          <a:xfrm>
            <a:off x="4747200" y="3067230"/>
            <a:ext cx="833100" cy="521700"/>
          </a:xfrm>
          <a:prstGeom prst="rect">
            <a:avLst/>
          </a:prstGeom>
          <a:noFill/>
        </p:spPr>
        <p:txBody>
          <a:bodyPr anchorCtr="0" anchor="b" bIns="91425" lIns="91425" spcFirstLastPara="1" rIns="91425" wrap="square" tIns="91425">
            <a:noAutofit/>
          </a:bodyPr>
          <a:lstStyle>
            <a:lvl1pPr lvl="0" rtl="0" algn="l">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 name="Google Shape;136;p18"/>
          <p:cNvSpPr txBox="1"/>
          <p:nvPr>
            <p:ph idx="9" type="subTitle"/>
          </p:nvPr>
        </p:nvSpPr>
        <p:spPr>
          <a:xfrm>
            <a:off x="1588499" y="1812200"/>
            <a:ext cx="2808300" cy="365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sp>
        <p:nvSpPr>
          <p:cNvPr id="137" name="Google Shape;137;p18"/>
          <p:cNvSpPr txBox="1"/>
          <p:nvPr>
            <p:ph idx="13" type="subTitle"/>
          </p:nvPr>
        </p:nvSpPr>
        <p:spPr>
          <a:xfrm>
            <a:off x="1588499" y="3634777"/>
            <a:ext cx="2808300" cy="365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sp>
        <p:nvSpPr>
          <p:cNvPr id="138" name="Google Shape;138;p18"/>
          <p:cNvSpPr txBox="1"/>
          <p:nvPr>
            <p:ph idx="14" type="subTitle"/>
          </p:nvPr>
        </p:nvSpPr>
        <p:spPr>
          <a:xfrm>
            <a:off x="4747201" y="1812200"/>
            <a:ext cx="2808300" cy="365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sp>
        <p:nvSpPr>
          <p:cNvPr id="139" name="Google Shape;139;p18"/>
          <p:cNvSpPr txBox="1"/>
          <p:nvPr>
            <p:ph idx="15" type="subTitle"/>
          </p:nvPr>
        </p:nvSpPr>
        <p:spPr>
          <a:xfrm>
            <a:off x="4747201" y="3634776"/>
            <a:ext cx="2808300" cy="365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grpSp>
        <p:nvGrpSpPr>
          <p:cNvPr id="140" name="Google Shape;140;p18"/>
          <p:cNvGrpSpPr/>
          <p:nvPr/>
        </p:nvGrpSpPr>
        <p:grpSpPr>
          <a:xfrm flipH="1">
            <a:off x="2794064" y="-1563508"/>
            <a:ext cx="8224237" cy="3476463"/>
            <a:chOff x="-989786" y="-1563508"/>
            <a:chExt cx="8224237" cy="3476463"/>
          </a:xfrm>
        </p:grpSpPr>
        <p:sp>
          <p:nvSpPr>
            <p:cNvPr id="141" name="Google Shape;141;p18"/>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43" name="Shape 143"/>
        <p:cNvGrpSpPr/>
        <p:nvPr/>
      </p:nvGrpSpPr>
      <p:grpSpPr>
        <a:xfrm>
          <a:off x="0" y="0"/>
          <a:ext cx="0" cy="0"/>
          <a:chOff x="0" y="0"/>
          <a:chExt cx="0" cy="0"/>
        </a:xfrm>
      </p:grpSpPr>
      <p:pic>
        <p:nvPicPr>
          <p:cNvPr id="144" name="Google Shape;144;p19"/>
          <p:cNvPicPr preferRelativeResize="0"/>
          <p:nvPr/>
        </p:nvPicPr>
        <p:blipFill rotWithShape="1">
          <a:blip r:embed="rId2">
            <a:alphaModFix amt="60000"/>
          </a:blip>
          <a:srcRect b="10399" l="0" r="0" t="10399"/>
          <a:stretch/>
        </p:blipFill>
        <p:spPr>
          <a:xfrm flipH="1">
            <a:off x="-13350" y="0"/>
            <a:ext cx="9170700" cy="5143500"/>
          </a:xfrm>
          <a:prstGeom prst="rect">
            <a:avLst/>
          </a:prstGeom>
          <a:noFill/>
          <a:ln>
            <a:noFill/>
          </a:ln>
        </p:spPr>
      </p:pic>
      <p:sp>
        <p:nvSpPr>
          <p:cNvPr id="145" name="Google Shape;145;p19"/>
          <p:cNvSpPr txBox="1"/>
          <p:nvPr>
            <p:ph idx="1" type="subTitle"/>
          </p:nvPr>
        </p:nvSpPr>
        <p:spPr>
          <a:xfrm>
            <a:off x="709100" y="1981675"/>
            <a:ext cx="2381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 name="Google Shape;146;p19"/>
          <p:cNvSpPr txBox="1"/>
          <p:nvPr>
            <p:ph idx="2" type="subTitle"/>
          </p:nvPr>
        </p:nvSpPr>
        <p:spPr>
          <a:xfrm>
            <a:off x="3381446" y="1981675"/>
            <a:ext cx="2381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7" name="Google Shape;147;p19"/>
          <p:cNvSpPr txBox="1"/>
          <p:nvPr>
            <p:ph idx="3" type="subTitle"/>
          </p:nvPr>
        </p:nvSpPr>
        <p:spPr>
          <a:xfrm>
            <a:off x="709100" y="3719875"/>
            <a:ext cx="2381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 name="Google Shape;148;p19"/>
          <p:cNvSpPr txBox="1"/>
          <p:nvPr>
            <p:ph idx="4" type="subTitle"/>
          </p:nvPr>
        </p:nvSpPr>
        <p:spPr>
          <a:xfrm>
            <a:off x="3381449" y="3719875"/>
            <a:ext cx="2381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 name="Google Shape;149;p19"/>
          <p:cNvSpPr txBox="1"/>
          <p:nvPr>
            <p:ph idx="5" type="subTitle"/>
          </p:nvPr>
        </p:nvSpPr>
        <p:spPr>
          <a:xfrm>
            <a:off x="6053797" y="1981675"/>
            <a:ext cx="2381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0" name="Google Shape;150;p19"/>
          <p:cNvSpPr txBox="1"/>
          <p:nvPr>
            <p:ph idx="6" type="subTitle"/>
          </p:nvPr>
        </p:nvSpPr>
        <p:spPr>
          <a:xfrm>
            <a:off x="6053797" y="3719875"/>
            <a:ext cx="2381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1" name="Google Shape;151;p19"/>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2" name="Google Shape;152;p19"/>
          <p:cNvSpPr txBox="1"/>
          <p:nvPr>
            <p:ph idx="7" type="subTitle"/>
          </p:nvPr>
        </p:nvSpPr>
        <p:spPr>
          <a:xfrm>
            <a:off x="709104" y="1666025"/>
            <a:ext cx="23811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sp>
        <p:nvSpPr>
          <p:cNvPr id="153" name="Google Shape;153;p19"/>
          <p:cNvSpPr txBox="1"/>
          <p:nvPr>
            <p:ph idx="8" type="subTitle"/>
          </p:nvPr>
        </p:nvSpPr>
        <p:spPr>
          <a:xfrm>
            <a:off x="3381447" y="1666025"/>
            <a:ext cx="23811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sp>
        <p:nvSpPr>
          <p:cNvPr id="154" name="Google Shape;154;p19"/>
          <p:cNvSpPr txBox="1"/>
          <p:nvPr>
            <p:ph idx="9" type="subTitle"/>
          </p:nvPr>
        </p:nvSpPr>
        <p:spPr>
          <a:xfrm>
            <a:off x="6053796" y="1666025"/>
            <a:ext cx="23811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sp>
        <p:nvSpPr>
          <p:cNvPr id="155" name="Google Shape;155;p19"/>
          <p:cNvSpPr txBox="1"/>
          <p:nvPr>
            <p:ph idx="13" type="subTitle"/>
          </p:nvPr>
        </p:nvSpPr>
        <p:spPr>
          <a:xfrm>
            <a:off x="709104" y="3404275"/>
            <a:ext cx="23811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sp>
        <p:nvSpPr>
          <p:cNvPr id="156" name="Google Shape;156;p19"/>
          <p:cNvSpPr txBox="1"/>
          <p:nvPr>
            <p:ph idx="14" type="subTitle"/>
          </p:nvPr>
        </p:nvSpPr>
        <p:spPr>
          <a:xfrm>
            <a:off x="3381453" y="3404275"/>
            <a:ext cx="23811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sp>
        <p:nvSpPr>
          <p:cNvPr id="157" name="Google Shape;157;p19"/>
          <p:cNvSpPr txBox="1"/>
          <p:nvPr>
            <p:ph idx="15" type="subTitle"/>
          </p:nvPr>
        </p:nvSpPr>
        <p:spPr>
          <a:xfrm>
            <a:off x="6053801" y="3404275"/>
            <a:ext cx="2381100" cy="391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Trocchi"/>
              <a:buNone/>
              <a:defRPr sz="2000">
                <a:latin typeface="Trocchi"/>
                <a:ea typeface="Trocchi"/>
                <a:cs typeface="Trocchi"/>
                <a:sym typeface="Trocchi"/>
              </a:defRPr>
            </a:lvl1pPr>
            <a:lvl2pPr lvl="1" rtl="0" algn="ctr">
              <a:lnSpc>
                <a:spcPct val="100000"/>
              </a:lnSpc>
              <a:spcBef>
                <a:spcPts val="0"/>
              </a:spcBef>
              <a:spcAft>
                <a:spcPts val="0"/>
              </a:spcAft>
              <a:buSzPts val="2400"/>
              <a:buFont typeface="Trocchi"/>
              <a:buNone/>
              <a:defRPr b="1" sz="2400">
                <a:latin typeface="Trocchi"/>
                <a:ea typeface="Trocchi"/>
                <a:cs typeface="Trocchi"/>
                <a:sym typeface="Trocchi"/>
              </a:defRPr>
            </a:lvl2pPr>
            <a:lvl3pPr lvl="2" rtl="0" algn="ctr">
              <a:lnSpc>
                <a:spcPct val="100000"/>
              </a:lnSpc>
              <a:spcBef>
                <a:spcPts val="0"/>
              </a:spcBef>
              <a:spcAft>
                <a:spcPts val="0"/>
              </a:spcAft>
              <a:buSzPts val="2400"/>
              <a:buFont typeface="Trocchi"/>
              <a:buNone/>
              <a:defRPr b="1" sz="2400">
                <a:latin typeface="Trocchi"/>
                <a:ea typeface="Trocchi"/>
                <a:cs typeface="Trocchi"/>
                <a:sym typeface="Trocchi"/>
              </a:defRPr>
            </a:lvl3pPr>
            <a:lvl4pPr lvl="3" rtl="0" algn="ctr">
              <a:lnSpc>
                <a:spcPct val="100000"/>
              </a:lnSpc>
              <a:spcBef>
                <a:spcPts val="0"/>
              </a:spcBef>
              <a:spcAft>
                <a:spcPts val="0"/>
              </a:spcAft>
              <a:buSzPts val="2400"/>
              <a:buFont typeface="Trocchi"/>
              <a:buNone/>
              <a:defRPr b="1" sz="2400">
                <a:latin typeface="Trocchi"/>
                <a:ea typeface="Trocchi"/>
                <a:cs typeface="Trocchi"/>
                <a:sym typeface="Trocchi"/>
              </a:defRPr>
            </a:lvl4pPr>
            <a:lvl5pPr lvl="4" rtl="0" algn="ctr">
              <a:lnSpc>
                <a:spcPct val="100000"/>
              </a:lnSpc>
              <a:spcBef>
                <a:spcPts val="0"/>
              </a:spcBef>
              <a:spcAft>
                <a:spcPts val="0"/>
              </a:spcAft>
              <a:buSzPts val="2400"/>
              <a:buFont typeface="Trocchi"/>
              <a:buNone/>
              <a:defRPr b="1" sz="2400">
                <a:latin typeface="Trocchi"/>
                <a:ea typeface="Trocchi"/>
                <a:cs typeface="Trocchi"/>
                <a:sym typeface="Trocchi"/>
              </a:defRPr>
            </a:lvl5pPr>
            <a:lvl6pPr lvl="5" rtl="0" algn="ctr">
              <a:lnSpc>
                <a:spcPct val="100000"/>
              </a:lnSpc>
              <a:spcBef>
                <a:spcPts val="0"/>
              </a:spcBef>
              <a:spcAft>
                <a:spcPts val="0"/>
              </a:spcAft>
              <a:buSzPts val="2400"/>
              <a:buFont typeface="Trocchi"/>
              <a:buNone/>
              <a:defRPr b="1" sz="2400">
                <a:latin typeface="Trocchi"/>
                <a:ea typeface="Trocchi"/>
                <a:cs typeface="Trocchi"/>
                <a:sym typeface="Trocchi"/>
              </a:defRPr>
            </a:lvl6pPr>
            <a:lvl7pPr lvl="6" rtl="0" algn="ctr">
              <a:lnSpc>
                <a:spcPct val="100000"/>
              </a:lnSpc>
              <a:spcBef>
                <a:spcPts val="0"/>
              </a:spcBef>
              <a:spcAft>
                <a:spcPts val="0"/>
              </a:spcAft>
              <a:buSzPts val="2400"/>
              <a:buFont typeface="Trocchi"/>
              <a:buNone/>
              <a:defRPr b="1" sz="2400">
                <a:latin typeface="Trocchi"/>
                <a:ea typeface="Trocchi"/>
                <a:cs typeface="Trocchi"/>
                <a:sym typeface="Trocchi"/>
              </a:defRPr>
            </a:lvl7pPr>
            <a:lvl8pPr lvl="7" rtl="0" algn="ctr">
              <a:lnSpc>
                <a:spcPct val="100000"/>
              </a:lnSpc>
              <a:spcBef>
                <a:spcPts val="0"/>
              </a:spcBef>
              <a:spcAft>
                <a:spcPts val="0"/>
              </a:spcAft>
              <a:buSzPts val="2400"/>
              <a:buFont typeface="Trocchi"/>
              <a:buNone/>
              <a:defRPr b="1" sz="2400">
                <a:latin typeface="Trocchi"/>
                <a:ea typeface="Trocchi"/>
                <a:cs typeface="Trocchi"/>
                <a:sym typeface="Trocchi"/>
              </a:defRPr>
            </a:lvl8pPr>
            <a:lvl9pPr lvl="8" rtl="0" algn="ctr">
              <a:lnSpc>
                <a:spcPct val="100000"/>
              </a:lnSpc>
              <a:spcBef>
                <a:spcPts val="0"/>
              </a:spcBef>
              <a:spcAft>
                <a:spcPts val="0"/>
              </a:spcAft>
              <a:buSzPts val="2400"/>
              <a:buFont typeface="Trocchi"/>
              <a:buNone/>
              <a:defRPr b="1" sz="2400">
                <a:latin typeface="Trocchi"/>
                <a:ea typeface="Trocchi"/>
                <a:cs typeface="Trocchi"/>
                <a:sym typeface="Trocchi"/>
              </a:defRPr>
            </a:lvl9pPr>
          </a:lstStyle>
          <a:p/>
        </p:txBody>
      </p:sp>
      <p:grpSp>
        <p:nvGrpSpPr>
          <p:cNvPr id="158" name="Google Shape;158;p19"/>
          <p:cNvGrpSpPr/>
          <p:nvPr/>
        </p:nvGrpSpPr>
        <p:grpSpPr>
          <a:xfrm rot="954504">
            <a:off x="-1034446" y="-1327224"/>
            <a:ext cx="8224227" cy="3476459"/>
            <a:chOff x="-989786" y="-1563508"/>
            <a:chExt cx="8224237" cy="3476463"/>
          </a:xfrm>
        </p:grpSpPr>
        <p:sp>
          <p:nvSpPr>
            <p:cNvPr id="159" name="Google Shape;159;p19"/>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61" name="Shape 161"/>
        <p:cNvGrpSpPr/>
        <p:nvPr/>
      </p:nvGrpSpPr>
      <p:grpSpPr>
        <a:xfrm>
          <a:off x="0" y="0"/>
          <a:ext cx="0" cy="0"/>
          <a:chOff x="0" y="0"/>
          <a:chExt cx="0" cy="0"/>
        </a:xfrm>
      </p:grpSpPr>
      <p:pic>
        <p:nvPicPr>
          <p:cNvPr id="162" name="Google Shape;162;p20"/>
          <p:cNvPicPr preferRelativeResize="0"/>
          <p:nvPr/>
        </p:nvPicPr>
        <p:blipFill rotWithShape="1">
          <a:blip r:embed="rId2">
            <a:alphaModFix amt="60000"/>
          </a:blip>
          <a:srcRect b="0" l="10423" r="10431" t="0"/>
          <a:stretch/>
        </p:blipFill>
        <p:spPr>
          <a:xfrm rot="5400000">
            <a:off x="2001762" y="-2014476"/>
            <a:ext cx="5140477" cy="9172451"/>
          </a:xfrm>
          <a:prstGeom prst="rect">
            <a:avLst/>
          </a:prstGeom>
          <a:noFill/>
          <a:ln>
            <a:noFill/>
          </a:ln>
        </p:spPr>
      </p:pic>
      <p:sp>
        <p:nvSpPr>
          <p:cNvPr id="163" name="Google Shape;163;p20"/>
          <p:cNvSpPr txBox="1"/>
          <p:nvPr>
            <p:ph hasCustomPrompt="1" type="title"/>
          </p:nvPr>
        </p:nvSpPr>
        <p:spPr>
          <a:xfrm>
            <a:off x="713225" y="843637"/>
            <a:ext cx="3657600" cy="75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64" name="Google Shape;164;p20"/>
          <p:cNvSpPr txBox="1"/>
          <p:nvPr>
            <p:ph idx="1" type="subTitle"/>
          </p:nvPr>
        </p:nvSpPr>
        <p:spPr>
          <a:xfrm>
            <a:off x="713225" y="1598512"/>
            <a:ext cx="3657600" cy="309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5" name="Google Shape;165;p20"/>
          <p:cNvSpPr txBox="1"/>
          <p:nvPr>
            <p:ph hasCustomPrompt="1" idx="2" type="title"/>
          </p:nvPr>
        </p:nvSpPr>
        <p:spPr>
          <a:xfrm>
            <a:off x="4773175" y="843616"/>
            <a:ext cx="3657600" cy="75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66" name="Google Shape;166;p20"/>
          <p:cNvSpPr txBox="1"/>
          <p:nvPr>
            <p:ph idx="3" type="subTitle"/>
          </p:nvPr>
        </p:nvSpPr>
        <p:spPr>
          <a:xfrm>
            <a:off x="4773175" y="1598413"/>
            <a:ext cx="3657600" cy="309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 name="Google Shape;167;p20"/>
          <p:cNvSpPr/>
          <p:nvPr>
            <p:ph idx="4" type="pic"/>
          </p:nvPr>
        </p:nvSpPr>
        <p:spPr>
          <a:xfrm>
            <a:off x="713225" y="2169000"/>
            <a:ext cx="7717500" cy="2435100"/>
          </a:xfrm>
          <a:prstGeom prst="rect">
            <a:avLst/>
          </a:prstGeom>
          <a:noFill/>
          <a:ln cap="flat" cmpd="sng" w="9525">
            <a:solidFill>
              <a:schemeClr val="dk1"/>
            </a:solidFill>
            <a:prstDash val="solid"/>
            <a:round/>
            <a:headEnd len="sm" w="sm" type="none"/>
            <a:tailEnd len="sm" w="sm" type="none"/>
          </a:ln>
        </p:spPr>
      </p:sp>
      <p:grpSp>
        <p:nvGrpSpPr>
          <p:cNvPr id="168" name="Google Shape;168;p20"/>
          <p:cNvGrpSpPr/>
          <p:nvPr/>
        </p:nvGrpSpPr>
        <p:grpSpPr>
          <a:xfrm rot="-5400000">
            <a:off x="4360214" y="-1913908"/>
            <a:ext cx="8224237" cy="3476463"/>
            <a:chOff x="-989786" y="-1563508"/>
            <a:chExt cx="8224237" cy="3476463"/>
          </a:xfrm>
        </p:grpSpPr>
        <p:sp>
          <p:nvSpPr>
            <p:cNvPr id="169" name="Google Shape;169;p20"/>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mt="50000"/>
          </a:blip>
          <a:srcRect b="8081" l="0" r="0" t="8081"/>
          <a:stretch/>
        </p:blipFill>
        <p:spPr>
          <a:xfrm flipH="1" rot="10800000">
            <a:off x="-27525" y="0"/>
            <a:ext cx="9199050" cy="5143499"/>
          </a:xfrm>
          <a:prstGeom prst="rect">
            <a:avLst/>
          </a:prstGeom>
          <a:noFill/>
          <a:ln>
            <a:noFill/>
          </a:ln>
        </p:spPr>
      </p:pic>
      <p:sp>
        <p:nvSpPr>
          <p:cNvPr id="18" name="Google Shape;18;p3"/>
          <p:cNvSpPr txBox="1"/>
          <p:nvPr>
            <p:ph type="title"/>
          </p:nvPr>
        </p:nvSpPr>
        <p:spPr>
          <a:xfrm>
            <a:off x="1568400" y="2286339"/>
            <a:ext cx="3003600" cy="1356600"/>
          </a:xfrm>
          <a:prstGeom prst="rect">
            <a:avLst/>
          </a:prstGeom>
          <a:ln>
            <a:noFill/>
          </a:ln>
        </p:spPr>
        <p:txBody>
          <a:bodyPr anchorCtr="0" anchor="b" bIns="91425" lIns="91425" spcFirstLastPara="1" rIns="91425" wrap="square" tIns="91425">
            <a:noAutofit/>
          </a:bodyPr>
          <a:lstStyle>
            <a:lvl1pPr lvl="0" algn="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hasCustomPrompt="1" idx="2" type="title"/>
          </p:nvPr>
        </p:nvSpPr>
        <p:spPr>
          <a:xfrm>
            <a:off x="3303600" y="600388"/>
            <a:ext cx="1268400" cy="12696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0" name="Google Shape;20;p3"/>
          <p:cNvSpPr txBox="1"/>
          <p:nvPr>
            <p:ph idx="1" type="subTitle"/>
          </p:nvPr>
        </p:nvSpPr>
        <p:spPr>
          <a:xfrm>
            <a:off x="1810000" y="3871575"/>
            <a:ext cx="2762100" cy="733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 name="Google Shape;21;p3"/>
          <p:cNvSpPr/>
          <p:nvPr>
            <p:ph idx="3" type="pic"/>
          </p:nvPr>
        </p:nvSpPr>
        <p:spPr>
          <a:xfrm>
            <a:off x="5197975" y="539500"/>
            <a:ext cx="3232800" cy="4065300"/>
          </a:xfrm>
          <a:prstGeom prst="rect">
            <a:avLst/>
          </a:prstGeom>
          <a:noFill/>
          <a:ln cap="flat" cmpd="sng" w="9525">
            <a:solidFill>
              <a:schemeClr val="dk1"/>
            </a:solidFill>
            <a:prstDash val="solid"/>
            <a:round/>
            <a:headEnd len="sm" w="sm" type="none"/>
            <a:tailEnd len="sm" w="sm" type="none"/>
          </a:ln>
        </p:spPr>
      </p:sp>
      <p:grpSp>
        <p:nvGrpSpPr>
          <p:cNvPr id="22" name="Google Shape;22;p3"/>
          <p:cNvGrpSpPr/>
          <p:nvPr/>
        </p:nvGrpSpPr>
        <p:grpSpPr>
          <a:xfrm>
            <a:off x="-989786" y="-1563508"/>
            <a:ext cx="8224237" cy="3476463"/>
            <a:chOff x="-989786" y="-1563508"/>
            <a:chExt cx="8224237" cy="3476463"/>
          </a:xfrm>
        </p:grpSpPr>
        <p:sp>
          <p:nvSpPr>
            <p:cNvPr id="23" name="Google Shape;23;p3"/>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71" name="Shape 171"/>
        <p:cNvGrpSpPr/>
        <p:nvPr/>
      </p:nvGrpSpPr>
      <p:grpSpPr>
        <a:xfrm>
          <a:off x="0" y="0"/>
          <a:ext cx="0" cy="0"/>
          <a:chOff x="0" y="0"/>
          <a:chExt cx="0" cy="0"/>
        </a:xfrm>
      </p:grpSpPr>
      <p:pic>
        <p:nvPicPr>
          <p:cNvPr id="172" name="Google Shape;172;p21"/>
          <p:cNvPicPr preferRelativeResize="0"/>
          <p:nvPr/>
        </p:nvPicPr>
        <p:blipFill rotWithShape="1">
          <a:blip r:embed="rId2">
            <a:alphaModFix amt="50000"/>
          </a:blip>
          <a:srcRect b="8081" l="0" r="0" t="8081"/>
          <a:stretch/>
        </p:blipFill>
        <p:spPr>
          <a:xfrm>
            <a:off x="-27525" y="0"/>
            <a:ext cx="9199050" cy="5143499"/>
          </a:xfrm>
          <a:prstGeom prst="rect">
            <a:avLst/>
          </a:prstGeom>
          <a:noFill/>
          <a:ln>
            <a:noFill/>
          </a:ln>
        </p:spPr>
      </p:pic>
      <p:sp>
        <p:nvSpPr>
          <p:cNvPr id="173" name="Google Shape;173;p21"/>
          <p:cNvSpPr txBox="1"/>
          <p:nvPr>
            <p:ph type="title"/>
          </p:nvPr>
        </p:nvSpPr>
        <p:spPr>
          <a:xfrm>
            <a:off x="4779250" y="524525"/>
            <a:ext cx="3648600" cy="906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5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4" name="Google Shape;174;p21"/>
          <p:cNvSpPr txBox="1"/>
          <p:nvPr>
            <p:ph idx="1" type="subTitle"/>
          </p:nvPr>
        </p:nvSpPr>
        <p:spPr>
          <a:xfrm>
            <a:off x="4779200" y="1368143"/>
            <a:ext cx="3648600" cy="1171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5" name="Google Shape;175;p21"/>
          <p:cNvSpPr txBox="1"/>
          <p:nvPr/>
        </p:nvSpPr>
        <p:spPr>
          <a:xfrm>
            <a:off x="3484975" y="4047800"/>
            <a:ext cx="4945800" cy="556200"/>
          </a:xfrm>
          <a:prstGeom prst="rect">
            <a:avLst/>
          </a:prstGeom>
          <a:noFill/>
          <a:ln>
            <a:noFill/>
          </a:ln>
        </p:spPr>
        <p:txBody>
          <a:bodyPr anchorCtr="0" anchor="t" bIns="91425" lIns="91425" spcFirstLastPara="1" rIns="91425" wrap="square" tIns="91425">
            <a:noAutofit/>
          </a:bodyPr>
          <a:lstStyle/>
          <a:p>
            <a:pPr indent="0" lvl="0" marL="0" rtl="0" algn="r">
              <a:spcBef>
                <a:spcPts val="300"/>
              </a:spcBef>
              <a:spcAft>
                <a:spcPts val="0"/>
              </a:spcAft>
              <a:buNone/>
            </a:pPr>
            <a:r>
              <a:rPr b="1" lang="en" sz="1100">
                <a:solidFill>
                  <a:schemeClr val="dk1"/>
                </a:solidFill>
                <a:latin typeface="DM Sans"/>
                <a:ea typeface="DM Sans"/>
                <a:cs typeface="DM Sans"/>
                <a:sym typeface="DM Sans"/>
              </a:rPr>
              <a:t>CREDITS:</a:t>
            </a:r>
            <a:r>
              <a:rPr lang="en" sz="1100">
                <a:solidFill>
                  <a:schemeClr val="dk1"/>
                </a:solidFill>
                <a:latin typeface="DM Sans"/>
                <a:ea typeface="DM Sans"/>
                <a:cs typeface="DM Sans"/>
                <a:sym typeface="DM Sans"/>
              </a:rPr>
              <a:t> This presentation template was created by </a:t>
            </a:r>
            <a:r>
              <a:rPr b="1" lang="en" sz="1100" u="sng">
                <a:solidFill>
                  <a:schemeClr val="hlink"/>
                </a:solidFill>
                <a:latin typeface="DM Sans"/>
                <a:ea typeface="DM Sans"/>
                <a:cs typeface="DM Sans"/>
                <a:sym typeface="DM Sans"/>
                <a:hlinkClick r:id="rId3"/>
              </a:rPr>
              <a:t>Slidesgo</a:t>
            </a:r>
            <a:r>
              <a:rPr lang="en" sz="1100">
                <a:solidFill>
                  <a:schemeClr val="dk1"/>
                </a:solidFill>
                <a:latin typeface="DM Sans"/>
                <a:ea typeface="DM Sans"/>
                <a:cs typeface="DM Sans"/>
                <a:sym typeface="DM Sans"/>
              </a:rPr>
              <a:t>, and includes icons by </a:t>
            </a:r>
            <a:r>
              <a:rPr b="1" lang="en" sz="1100" u="sng">
                <a:solidFill>
                  <a:schemeClr val="dk1"/>
                </a:solidFill>
                <a:latin typeface="DM Sans"/>
                <a:ea typeface="DM Sans"/>
                <a:cs typeface="DM Sans"/>
                <a:sym typeface="DM Sans"/>
                <a:hlinkClick r:id="rId4">
                  <a:extLst>
                    <a:ext uri="{A12FA001-AC4F-418D-AE19-62706E023703}">
                      <ahyp:hlinkClr val="tx"/>
                    </a:ext>
                  </a:extLst>
                </a:hlinkClick>
              </a:rPr>
              <a:t>Flaticon</a:t>
            </a:r>
            <a:r>
              <a:rPr lang="en" sz="1100">
                <a:solidFill>
                  <a:schemeClr val="dk1"/>
                </a:solidFill>
                <a:latin typeface="DM Sans"/>
                <a:ea typeface="DM Sans"/>
                <a:cs typeface="DM Sans"/>
                <a:sym typeface="DM Sans"/>
              </a:rPr>
              <a:t>, and infographics &amp; images by </a:t>
            </a:r>
            <a:r>
              <a:rPr b="1" lang="en" sz="1100" u="sng">
                <a:solidFill>
                  <a:schemeClr val="dk1"/>
                </a:solidFill>
                <a:latin typeface="DM Sans"/>
                <a:ea typeface="DM Sans"/>
                <a:cs typeface="DM Sans"/>
                <a:sym typeface="DM Sans"/>
                <a:hlinkClick r:id="rId5">
                  <a:extLst>
                    <a:ext uri="{A12FA001-AC4F-418D-AE19-62706E023703}">
                      <ahyp:hlinkClr val="tx"/>
                    </a:ext>
                  </a:extLst>
                </a:hlinkClick>
              </a:rPr>
              <a:t>Freepik</a:t>
            </a:r>
            <a:r>
              <a:rPr lang="en" sz="1100" u="sng">
                <a:solidFill>
                  <a:schemeClr val="dk1"/>
                </a:solidFill>
                <a:latin typeface="DM Sans"/>
                <a:ea typeface="DM Sans"/>
                <a:cs typeface="DM Sans"/>
                <a:sym typeface="DM Sans"/>
              </a:rPr>
              <a:t> </a:t>
            </a:r>
            <a:endParaRPr b="1" sz="1100" u="sng">
              <a:solidFill>
                <a:schemeClr val="dk1"/>
              </a:solidFill>
              <a:latin typeface="DM Sans"/>
              <a:ea typeface="DM Sans"/>
              <a:cs typeface="DM Sans"/>
              <a:sym typeface="DM Sans"/>
            </a:endParaRPr>
          </a:p>
        </p:txBody>
      </p:sp>
      <p:sp>
        <p:nvSpPr>
          <p:cNvPr id="176" name="Google Shape;176;p21"/>
          <p:cNvSpPr/>
          <p:nvPr>
            <p:ph idx="2" type="pic"/>
          </p:nvPr>
        </p:nvSpPr>
        <p:spPr>
          <a:xfrm>
            <a:off x="713225" y="539500"/>
            <a:ext cx="2958300" cy="4064400"/>
          </a:xfrm>
          <a:prstGeom prst="rect">
            <a:avLst/>
          </a:prstGeom>
          <a:noFill/>
          <a:ln cap="flat" cmpd="sng" w="9525">
            <a:solidFill>
              <a:schemeClr val="dk1"/>
            </a:solidFill>
            <a:prstDash val="solid"/>
            <a:round/>
            <a:headEnd len="sm" w="sm" type="none"/>
            <a:tailEnd len="sm" w="sm" type="none"/>
          </a:ln>
        </p:spPr>
      </p:sp>
      <p:grpSp>
        <p:nvGrpSpPr>
          <p:cNvPr id="177" name="Google Shape;177;p21"/>
          <p:cNvGrpSpPr/>
          <p:nvPr/>
        </p:nvGrpSpPr>
        <p:grpSpPr>
          <a:xfrm flipH="1" rot="5400000">
            <a:off x="5421014" y="40042"/>
            <a:ext cx="8224237" cy="3476463"/>
            <a:chOff x="-989786" y="-1563508"/>
            <a:chExt cx="8224237" cy="3476463"/>
          </a:xfrm>
        </p:grpSpPr>
        <p:sp>
          <p:nvSpPr>
            <p:cNvPr id="178" name="Google Shape;178;p21"/>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1"/>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80" name="Shape 180"/>
        <p:cNvGrpSpPr/>
        <p:nvPr/>
      </p:nvGrpSpPr>
      <p:grpSpPr>
        <a:xfrm>
          <a:off x="0" y="0"/>
          <a:ext cx="0" cy="0"/>
          <a:chOff x="0" y="0"/>
          <a:chExt cx="0" cy="0"/>
        </a:xfrm>
      </p:grpSpPr>
      <p:pic>
        <p:nvPicPr>
          <p:cNvPr id="181" name="Google Shape;181;p22"/>
          <p:cNvPicPr preferRelativeResize="0"/>
          <p:nvPr/>
        </p:nvPicPr>
        <p:blipFill rotWithShape="1">
          <a:blip r:embed="rId2">
            <a:alphaModFix amt="60000"/>
          </a:blip>
          <a:srcRect b="0" l="4279" r="4279" t="0"/>
          <a:stretch/>
        </p:blipFill>
        <p:spPr>
          <a:xfrm flipH="1" rot="10800000">
            <a:off x="-1" y="0"/>
            <a:ext cx="9144000" cy="5143501"/>
          </a:xfrm>
          <a:prstGeom prst="rect">
            <a:avLst/>
          </a:prstGeom>
          <a:noFill/>
          <a:ln>
            <a:noFill/>
          </a:ln>
        </p:spPr>
      </p:pic>
      <p:grpSp>
        <p:nvGrpSpPr>
          <p:cNvPr id="182" name="Google Shape;182;p22"/>
          <p:cNvGrpSpPr/>
          <p:nvPr/>
        </p:nvGrpSpPr>
        <p:grpSpPr>
          <a:xfrm>
            <a:off x="-1241958" y="1456380"/>
            <a:ext cx="11452522" cy="8224237"/>
            <a:chOff x="-1241958" y="1456380"/>
            <a:chExt cx="11452522" cy="8224237"/>
          </a:xfrm>
        </p:grpSpPr>
        <p:grpSp>
          <p:nvGrpSpPr>
            <p:cNvPr id="183" name="Google Shape;183;p22"/>
            <p:cNvGrpSpPr/>
            <p:nvPr/>
          </p:nvGrpSpPr>
          <p:grpSpPr>
            <a:xfrm flipH="1" rot="-5400000">
              <a:off x="4360214" y="3830267"/>
              <a:ext cx="8224237" cy="3476463"/>
              <a:chOff x="-989786" y="-1563508"/>
              <a:chExt cx="8224237" cy="3476463"/>
            </a:xfrm>
          </p:grpSpPr>
          <p:sp>
            <p:nvSpPr>
              <p:cNvPr id="184" name="Google Shape;184;p22"/>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22"/>
            <p:cNvSpPr/>
            <p:nvPr/>
          </p:nvSpPr>
          <p:spPr>
            <a:xfrm flipH="1">
              <a:off x="-1241958" y="3856801"/>
              <a:ext cx="3142434" cy="1494300"/>
            </a:xfrm>
            <a:custGeom>
              <a:rect b="b" l="l" r="r" t="t"/>
              <a:pathLst>
                <a:path extrusionOk="0" h="2915708" w="5792505">
                  <a:moveTo>
                    <a:pt x="5792505" y="590939"/>
                  </a:moveTo>
                  <a:cubicBezTo>
                    <a:pt x="5691864" y="2559414"/>
                    <a:pt x="2084346" y="2711614"/>
                    <a:pt x="1378277" y="1224704"/>
                  </a:cubicBezTo>
                  <a:cubicBezTo>
                    <a:pt x="1090451" y="618571"/>
                    <a:pt x="1580674" y="474134"/>
                    <a:pt x="1817446" y="589224"/>
                  </a:cubicBezTo>
                  <a:cubicBezTo>
                    <a:pt x="1956978" y="657052"/>
                    <a:pt x="2024644" y="783677"/>
                    <a:pt x="1946043" y="794336"/>
                  </a:cubicBezTo>
                  <a:cubicBezTo>
                    <a:pt x="1852994" y="806956"/>
                    <a:pt x="1817923" y="102287"/>
                    <a:pt x="2242404" y="8009"/>
                  </a:cubicBezTo>
                  <a:cubicBezTo>
                    <a:pt x="2509619" y="-51342"/>
                    <a:pt x="3030731" y="214530"/>
                    <a:pt x="2812275" y="961290"/>
                  </a:cubicBezTo>
                  <a:cubicBezTo>
                    <a:pt x="2481929" y="2090507"/>
                    <a:pt x="1307182" y="2864366"/>
                    <a:pt x="0" y="2752533"/>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87" name="Shape 187"/>
        <p:cNvGrpSpPr/>
        <p:nvPr/>
      </p:nvGrpSpPr>
      <p:grpSpPr>
        <a:xfrm>
          <a:off x="0" y="0"/>
          <a:ext cx="0" cy="0"/>
          <a:chOff x="0" y="0"/>
          <a:chExt cx="0" cy="0"/>
        </a:xfrm>
      </p:grpSpPr>
      <p:pic>
        <p:nvPicPr>
          <p:cNvPr id="188" name="Google Shape;188;p23"/>
          <p:cNvPicPr preferRelativeResize="0"/>
          <p:nvPr/>
        </p:nvPicPr>
        <p:blipFill rotWithShape="1">
          <a:blip r:embed="rId2">
            <a:alphaModFix amt="60000"/>
          </a:blip>
          <a:srcRect b="8081" l="0" r="0" t="8081"/>
          <a:stretch/>
        </p:blipFill>
        <p:spPr>
          <a:xfrm flipH="1" rot="10800000">
            <a:off x="-27525" y="0"/>
            <a:ext cx="9199050" cy="5143499"/>
          </a:xfrm>
          <a:prstGeom prst="rect">
            <a:avLst/>
          </a:prstGeom>
          <a:noFill/>
          <a:ln>
            <a:noFill/>
          </a:ln>
        </p:spPr>
      </p:pic>
      <p:grpSp>
        <p:nvGrpSpPr>
          <p:cNvPr id="189" name="Google Shape;189;p23"/>
          <p:cNvGrpSpPr/>
          <p:nvPr/>
        </p:nvGrpSpPr>
        <p:grpSpPr>
          <a:xfrm>
            <a:off x="-1287911" y="-1933783"/>
            <a:ext cx="8446162" cy="4305338"/>
            <a:chOff x="-1287911" y="-1933783"/>
            <a:chExt cx="8446162" cy="4305338"/>
          </a:xfrm>
        </p:grpSpPr>
        <p:grpSp>
          <p:nvGrpSpPr>
            <p:cNvPr id="190" name="Google Shape;190;p23"/>
            <p:cNvGrpSpPr/>
            <p:nvPr/>
          </p:nvGrpSpPr>
          <p:grpSpPr>
            <a:xfrm>
              <a:off x="-1065986" y="-1104908"/>
              <a:ext cx="8224237" cy="3476463"/>
              <a:chOff x="-1065986" y="-1868308"/>
              <a:chExt cx="8224237" cy="3476463"/>
            </a:xfrm>
          </p:grpSpPr>
          <p:sp>
            <p:nvSpPr>
              <p:cNvPr id="191" name="Google Shape;191;p23"/>
              <p:cNvSpPr/>
              <p:nvPr/>
            </p:nvSpPr>
            <p:spPr>
              <a:xfrm rot="-1038166">
                <a:off x="-1012040" y="-5556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rot="-1038166">
                <a:off x="-483272" y="-7645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23"/>
            <p:cNvGrpSpPr/>
            <p:nvPr/>
          </p:nvGrpSpPr>
          <p:grpSpPr>
            <a:xfrm>
              <a:off x="-1287911" y="-1933783"/>
              <a:ext cx="8071837" cy="3476463"/>
              <a:chOff x="-989786" y="-1792108"/>
              <a:chExt cx="8071837" cy="3476463"/>
            </a:xfrm>
          </p:grpSpPr>
          <p:sp>
            <p:nvSpPr>
              <p:cNvPr id="194" name="Google Shape;194;p23"/>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rot="-1038166">
                <a:off x="-559472" y="-6883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
    <p:spTree>
      <p:nvGrpSpPr>
        <p:cNvPr id="196" name="Shape 196"/>
        <p:cNvGrpSpPr/>
        <p:nvPr/>
      </p:nvGrpSpPr>
      <p:grpSpPr>
        <a:xfrm>
          <a:off x="0" y="0"/>
          <a:ext cx="0" cy="0"/>
          <a:chOff x="0" y="0"/>
          <a:chExt cx="0" cy="0"/>
        </a:xfrm>
      </p:grpSpPr>
      <p:sp>
        <p:nvSpPr>
          <p:cNvPr id="197" name="Google Shape;197;p24"/>
          <p:cNvSpPr txBox="1"/>
          <p:nvPr>
            <p:ph type="title"/>
          </p:nvPr>
        </p:nvSpPr>
        <p:spPr>
          <a:xfrm>
            <a:off x="716775" y="510900"/>
            <a:ext cx="7710600" cy="482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mt="60000"/>
          </a:blip>
          <a:srcRect b="10399" l="0" r="0" t="10399"/>
          <a:stretch/>
        </p:blipFill>
        <p:spPr>
          <a:xfrm>
            <a:off x="-13350" y="0"/>
            <a:ext cx="9170700" cy="5143500"/>
          </a:xfrm>
          <a:prstGeom prst="rect">
            <a:avLst/>
          </a:prstGeom>
          <a:noFill/>
          <a:ln>
            <a:noFill/>
          </a:ln>
        </p:spPr>
      </p:pic>
      <p:sp>
        <p:nvSpPr>
          <p:cNvPr id="27" name="Google Shape;27;p4"/>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 name="Google Shape;28;p4"/>
          <p:cNvSpPr txBox="1"/>
          <p:nvPr>
            <p:ph idx="1" type="body"/>
          </p:nvPr>
        </p:nvSpPr>
        <p:spPr>
          <a:xfrm>
            <a:off x="720000" y="1000075"/>
            <a:ext cx="7704000" cy="3159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accent1"/>
              </a:buClr>
              <a:buSzPts val="18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grpSp>
        <p:nvGrpSpPr>
          <p:cNvPr id="29" name="Google Shape;29;p4"/>
          <p:cNvGrpSpPr/>
          <p:nvPr/>
        </p:nvGrpSpPr>
        <p:grpSpPr>
          <a:xfrm rot="3186569">
            <a:off x="4570944" y="-216324"/>
            <a:ext cx="7814672" cy="1873095"/>
            <a:chOff x="2026080" y="743400"/>
            <a:chExt cx="7814515" cy="1873057"/>
          </a:xfrm>
        </p:grpSpPr>
        <p:sp>
          <p:nvSpPr>
            <p:cNvPr id="30" name="Google Shape;30;p4"/>
            <p:cNvSpPr/>
            <p:nvPr/>
          </p:nvSpPr>
          <p:spPr>
            <a:xfrm>
              <a:off x="2026080" y="743400"/>
              <a:ext cx="6567164" cy="1873057"/>
            </a:xfrm>
            <a:custGeom>
              <a:rect b="b" l="l" r="r" t="t"/>
              <a:pathLst>
                <a:path extrusionOk="0" h="2081175" w="6567164">
                  <a:moveTo>
                    <a:pt x="0" y="1196774"/>
                  </a:moveTo>
                  <a:cubicBezTo>
                    <a:pt x="235496" y="1628352"/>
                    <a:pt x="744150" y="1859724"/>
                    <a:pt x="1235631" y="1872830"/>
                  </a:cubicBezTo>
                  <a:cubicBezTo>
                    <a:pt x="2890742" y="1916969"/>
                    <a:pt x="4539434" y="-164206"/>
                    <a:pt x="6567164" y="10407"/>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2220480" y="1117800"/>
              <a:ext cx="7620115" cy="1276209"/>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pic>
        <p:nvPicPr>
          <p:cNvPr id="33" name="Google Shape;33;p5"/>
          <p:cNvPicPr preferRelativeResize="0"/>
          <p:nvPr/>
        </p:nvPicPr>
        <p:blipFill rotWithShape="1">
          <a:blip r:embed="rId2">
            <a:alphaModFix amt="60000"/>
          </a:blip>
          <a:srcRect b="10399" l="0" r="0" t="10399"/>
          <a:stretch/>
        </p:blipFill>
        <p:spPr>
          <a:xfrm flipH="1" rot="10800000">
            <a:off x="-13350" y="0"/>
            <a:ext cx="9170700" cy="5143500"/>
          </a:xfrm>
          <a:prstGeom prst="rect">
            <a:avLst/>
          </a:prstGeom>
          <a:noFill/>
          <a:ln>
            <a:noFill/>
          </a:ln>
        </p:spPr>
      </p:pic>
      <p:sp>
        <p:nvSpPr>
          <p:cNvPr id="34" name="Google Shape;34;p5"/>
          <p:cNvSpPr txBox="1"/>
          <p:nvPr>
            <p:ph idx="1" type="subTitle"/>
          </p:nvPr>
        </p:nvSpPr>
        <p:spPr>
          <a:xfrm>
            <a:off x="1554469" y="2595922"/>
            <a:ext cx="2673900" cy="425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2400"/>
              <a:buFont typeface="Raleway"/>
              <a:buNone/>
              <a:defRPr sz="2000">
                <a:latin typeface="Trocchi"/>
                <a:ea typeface="Trocchi"/>
                <a:cs typeface="Trocchi"/>
                <a:sym typeface="Trocchi"/>
              </a:defRPr>
            </a:lvl1pPr>
            <a:lvl2pPr lvl="1"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5" name="Google Shape;35;p5"/>
          <p:cNvSpPr txBox="1"/>
          <p:nvPr>
            <p:ph idx="2" type="subTitle"/>
          </p:nvPr>
        </p:nvSpPr>
        <p:spPr>
          <a:xfrm>
            <a:off x="4915631" y="2595922"/>
            <a:ext cx="2673900" cy="425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2000">
                <a:latin typeface="Trocchi"/>
                <a:ea typeface="Trocchi"/>
                <a:cs typeface="Trocchi"/>
                <a:sym typeface="Trocchi"/>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6" name="Google Shape;36;p5"/>
          <p:cNvSpPr txBox="1"/>
          <p:nvPr>
            <p:ph idx="3" type="subTitle"/>
          </p:nvPr>
        </p:nvSpPr>
        <p:spPr>
          <a:xfrm>
            <a:off x="1554469" y="2961724"/>
            <a:ext cx="2673900" cy="116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7" name="Google Shape;37;p5"/>
          <p:cNvSpPr txBox="1"/>
          <p:nvPr>
            <p:ph idx="4" type="subTitle"/>
          </p:nvPr>
        </p:nvSpPr>
        <p:spPr>
          <a:xfrm>
            <a:off x="4915631" y="2961724"/>
            <a:ext cx="2673900" cy="116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 name="Google Shape;38;p5"/>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39" name="Google Shape;39;p5"/>
          <p:cNvGrpSpPr/>
          <p:nvPr/>
        </p:nvGrpSpPr>
        <p:grpSpPr>
          <a:xfrm flipH="1" rot="7613431">
            <a:off x="4827791" y="3505387"/>
            <a:ext cx="8212007" cy="2358335"/>
            <a:chOff x="2220480" y="35721"/>
            <a:chExt cx="8211842" cy="2358287"/>
          </a:xfrm>
        </p:grpSpPr>
        <p:sp>
          <p:nvSpPr>
            <p:cNvPr id="40" name="Google Shape;40;p5"/>
            <p:cNvSpPr/>
            <p:nvPr/>
          </p:nvSpPr>
          <p:spPr>
            <a:xfrm>
              <a:off x="3865158" y="35721"/>
              <a:ext cx="6567164" cy="1873057"/>
            </a:xfrm>
            <a:custGeom>
              <a:rect b="b" l="l" r="r" t="t"/>
              <a:pathLst>
                <a:path extrusionOk="0" h="2081175" w="6567164">
                  <a:moveTo>
                    <a:pt x="0" y="1196774"/>
                  </a:moveTo>
                  <a:cubicBezTo>
                    <a:pt x="235496" y="1628352"/>
                    <a:pt x="744150" y="1859724"/>
                    <a:pt x="1235631" y="1872830"/>
                  </a:cubicBezTo>
                  <a:cubicBezTo>
                    <a:pt x="2890742" y="1916969"/>
                    <a:pt x="4539434" y="-164206"/>
                    <a:pt x="6567164" y="10407"/>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p:nvPr/>
          </p:nvSpPr>
          <p:spPr>
            <a:xfrm>
              <a:off x="2220480" y="1117800"/>
              <a:ext cx="7620115" cy="1276209"/>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pic>
        <p:nvPicPr>
          <p:cNvPr id="43" name="Google Shape;43;p6"/>
          <p:cNvPicPr preferRelativeResize="0"/>
          <p:nvPr/>
        </p:nvPicPr>
        <p:blipFill rotWithShape="1">
          <a:blip r:embed="rId2">
            <a:alphaModFix amt="60000"/>
          </a:blip>
          <a:srcRect b="0" l="4279" r="4279" t="0"/>
          <a:stretch/>
        </p:blipFill>
        <p:spPr>
          <a:xfrm>
            <a:off x="-1" y="0"/>
            <a:ext cx="9144000" cy="5143501"/>
          </a:xfrm>
          <a:prstGeom prst="rect">
            <a:avLst/>
          </a:prstGeom>
          <a:noFill/>
          <a:ln>
            <a:noFill/>
          </a:ln>
        </p:spPr>
      </p:pic>
      <p:sp>
        <p:nvSpPr>
          <p:cNvPr id="44" name="Google Shape;44;p6"/>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45" name="Google Shape;45;p6"/>
          <p:cNvGrpSpPr/>
          <p:nvPr/>
        </p:nvGrpSpPr>
        <p:grpSpPr>
          <a:xfrm flipH="1" rot="7613431">
            <a:off x="6310662" y="1840620"/>
            <a:ext cx="8206747" cy="2219118"/>
            <a:chOff x="3074310" y="434514"/>
            <a:chExt cx="8206583" cy="2219073"/>
          </a:xfrm>
        </p:grpSpPr>
        <p:sp>
          <p:nvSpPr>
            <p:cNvPr id="46" name="Google Shape;46;p6"/>
            <p:cNvSpPr/>
            <p:nvPr/>
          </p:nvSpPr>
          <p:spPr>
            <a:xfrm>
              <a:off x="3074310" y="434514"/>
              <a:ext cx="6567164" cy="1873057"/>
            </a:xfrm>
            <a:custGeom>
              <a:rect b="b" l="l" r="r" t="t"/>
              <a:pathLst>
                <a:path extrusionOk="0" h="2081175" w="6567164">
                  <a:moveTo>
                    <a:pt x="0" y="1196774"/>
                  </a:moveTo>
                  <a:cubicBezTo>
                    <a:pt x="235496" y="1628352"/>
                    <a:pt x="744150" y="1859724"/>
                    <a:pt x="1235631" y="1872830"/>
                  </a:cubicBezTo>
                  <a:cubicBezTo>
                    <a:pt x="2890742" y="1916969"/>
                    <a:pt x="4539434" y="-164206"/>
                    <a:pt x="6567164" y="10407"/>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p:nvPr/>
          </p:nvSpPr>
          <p:spPr>
            <a:xfrm>
              <a:off x="3660778" y="1377378"/>
              <a:ext cx="7620115" cy="1276209"/>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 name="Shape 48"/>
        <p:cNvGrpSpPr/>
        <p:nvPr/>
      </p:nvGrpSpPr>
      <p:grpSpPr>
        <a:xfrm>
          <a:off x="0" y="0"/>
          <a:ext cx="0" cy="0"/>
          <a:chOff x="0" y="0"/>
          <a:chExt cx="0" cy="0"/>
        </a:xfrm>
      </p:grpSpPr>
      <p:pic>
        <p:nvPicPr>
          <p:cNvPr id="49" name="Google Shape;49;p7"/>
          <p:cNvPicPr preferRelativeResize="0"/>
          <p:nvPr/>
        </p:nvPicPr>
        <p:blipFill rotWithShape="1">
          <a:blip r:embed="rId2">
            <a:alphaModFix amt="60000"/>
          </a:blip>
          <a:srcRect b="8081" l="0" r="0" t="8081"/>
          <a:stretch/>
        </p:blipFill>
        <p:spPr>
          <a:xfrm>
            <a:off x="-27525" y="0"/>
            <a:ext cx="9199050" cy="5143499"/>
          </a:xfrm>
          <a:prstGeom prst="rect">
            <a:avLst/>
          </a:prstGeom>
          <a:noFill/>
          <a:ln>
            <a:noFill/>
          </a:ln>
        </p:spPr>
      </p:pic>
      <p:sp>
        <p:nvSpPr>
          <p:cNvPr id="50" name="Google Shape;50;p7"/>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1" name="Google Shape;51;p7"/>
          <p:cNvSpPr txBox="1"/>
          <p:nvPr>
            <p:ph idx="1" type="body"/>
          </p:nvPr>
        </p:nvSpPr>
        <p:spPr>
          <a:xfrm>
            <a:off x="726450" y="1884208"/>
            <a:ext cx="3824100" cy="2151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52" name="Google Shape;52;p7"/>
          <p:cNvSpPr/>
          <p:nvPr>
            <p:ph idx="2" type="pic"/>
          </p:nvPr>
        </p:nvSpPr>
        <p:spPr>
          <a:xfrm>
            <a:off x="4976975" y="1404900"/>
            <a:ext cx="3453900" cy="3199200"/>
          </a:xfrm>
          <a:prstGeom prst="rect">
            <a:avLst/>
          </a:prstGeom>
          <a:noFill/>
          <a:ln cap="flat" cmpd="sng" w="9525">
            <a:solidFill>
              <a:schemeClr val="dk1"/>
            </a:solidFill>
            <a:prstDash val="solid"/>
            <a:round/>
            <a:headEnd len="sm" w="sm" type="none"/>
            <a:tailEnd len="sm" w="sm" type="none"/>
          </a:ln>
        </p:spPr>
      </p:sp>
      <p:grpSp>
        <p:nvGrpSpPr>
          <p:cNvPr id="53" name="Google Shape;53;p7"/>
          <p:cNvGrpSpPr/>
          <p:nvPr/>
        </p:nvGrpSpPr>
        <p:grpSpPr>
          <a:xfrm flipH="1" rot="-3186569">
            <a:off x="-3180456" y="-140124"/>
            <a:ext cx="7814672" cy="1873095"/>
            <a:chOff x="2026080" y="743400"/>
            <a:chExt cx="7814515" cy="1873057"/>
          </a:xfrm>
        </p:grpSpPr>
        <p:sp>
          <p:nvSpPr>
            <p:cNvPr id="54" name="Google Shape;54;p7"/>
            <p:cNvSpPr/>
            <p:nvPr/>
          </p:nvSpPr>
          <p:spPr>
            <a:xfrm>
              <a:off x="2026080" y="743400"/>
              <a:ext cx="6567164" cy="1873057"/>
            </a:xfrm>
            <a:custGeom>
              <a:rect b="b" l="l" r="r" t="t"/>
              <a:pathLst>
                <a:path extrusionOk="0" h="2081175" w="6567164">
                  <a:moveTo>
                    <a:pt x="0" y="1196774"/>
                  </a:moveTo>
                  <a:cubicBezTo>
                    <a:pt x="235496" y="1628352"/>
                    <a:pt x="744150" y="1859724"/>
                    <a:pt x="1235631" y="1872830"/>
                  </a:cubicBezTo>
                  <a:cubicBezTo>
                    <a:pt x="2890742" y="1916969"/>
                    <a:pt x="4539434" y="-164206"/>
                    <a:pt x="6567164" y="10407"/>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p:nvPr/>
          </p:nvSpPr>
          <p:spPr>
            <a:xfrm>
              <a:off x="2220480" y="1117800"/>
              <a:ext cx="7620115" cy="1276209"/>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6" name="Shape 56"/>
        <p:cNvGrpSpPr/>
        <p:nvPr/>
      </p:nvGrpSpPr>
      <p:grpSpPr>
        <a:xfrm>
          <a:off x="0" y="0"/>
          <a:ext cx="0" cy="0"/>
          <a:chOff x="0" y="0"/>
          <a:chExt cx="0" cy="0"/>
        </a:xfrm>
      </p:grpSpPr>
      <p:pic>
        <p:nvPicPr>
          <p:cNvPr id="57" name="Google Shape;57;p8"/>
          <p:cNvPicPr preferRelativeResize="0"/>
          <p:nvPr/>
        </p:nvPicPr>
        <p:blipFill rotWithShape="1">
          <a:blip r:embed="rId2">
            <a:alphaModFix amt="60000"/>
          </a:blip>
          <a:srcRect b="8060" l="0" r="0" t="8068"/>
          <a:stretch/>
        </p:blipFill>
        <p:spPr>
          <a:xfrm flipH="1" rot="10800000">
            <a:off x="-27525" y="0"/>
            <a:ext cx="9199050" cy="5143500"/>
          </a:xfrm>
          <a:prstGeom prst="rect">
            <a:avLst/>
          </a:prstGeom>
          <a:noFill/>
          <a:ln>
            <a:noFill/>
          </a:ln>
        </p:spPr>
      </p:pic>
      <p:sp>
        <p:nvSpPr>
          <p:cNvPr id="58" name="Google Shape;58;p8"/>
          <p:cNvSpPr txBox="1"/>
          <p:nvPr>
            <p:ph type="title"/>
          </p:nvPr>
        </p:nvSpPr>
        <p:spPr>
          <a:xfrm>
            <a:off x="713225" y="539500"/>
            <a:ext cx="6842100" cy="1139100"/>
          </a:xfrm>
          <a:prstGeom prst="rect">
            <a:avLst/>
          </a:prstGeom>
          <a:ln>
            <a:noFill/>
          </a:ln>
        </p:spPr>
        <p:txBody>
          <a:bodyPr anchorCtr="0" anchor="t" bIns="91425" lIns="91425" spcFirstLastPara="1" rIns="91425" wrap="square" tIns="91425">
            <a:noAutofit/>
          </a:bodyPr>
          <a:lstStyle>
            <a:lvl1pPr lvl="0" algn="l">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59" name="Google Shape;59;p8"/>
          <p:cNvSpPr/>
          <p:nvPr>
            <p:ph idx="2" type="pic"/>
          </p:nvPr>
        </p:nvSpPr>
        <p:spPr>
          <a:xfrm>
            <a:off x="4322075" y="1872700"/>
            <a:ext cx="4148400" cy="2731200"/>
          </a:xfrm>
          <a:prstGeom prst="rect">
            <a:avLst/>
          </a:prstGeom>
          <a:noFill/>
          <a:ln cap="flat" cmpd="sng" w="9525">
            <a:solidFill>
              <a:schemeClr val="dk1"/>
            </a:solidFill>
            <a:prstDash val="solid"/>
            <a:round/>
            <a:headEnd len="sm" w="sm" type="none"/>
            <a:tailEnd len="sm" w="sm" type="none"/>
          </a:ln>
        </p:spPr>
      </p:sp>
      <p:grpSp>
        <p:nvGrpSpPr>
          <p:cNvPr id="60" name="Google Shape;60;p8"/>
          <p:cNvGrpSpPr/>
          <p:nvPr/>
        </p:nvGrpSpPr>
        <p:grpSpPr>
          <a:xfrm rot="3186569">
            <a:off x="4266144" y="-63924"/>
            <a:ext cx="7814672" cy="1873095"/>
            <a:chOff x="2026080" y="743400"/>
            <a:chExt cx="7814515" cy="1873057"/>
          </a:xfrm>
        </p:grpSpPr>
        <p:sp>
          <p:nvSpPr>
            <p:cNvPr id="61" name="Google Shape;61;p8"/>
            <p:cNvSpPr/>
            <p:nvPr/>
          </p:nvSpPr>
          <p:spPr>
            <a:xfrm>
              <a:off x="2026080" y="743400"/>
              <a:ext cx="6567164" cy="1873057"/>
            </a:xfrm>
            <a:custGeom>
              <a:rect b="b" l="l" r="r" t="t"/>
              <a:pathLst>
                <a:path extrusionOk="0" h="2081175" w="6567164">
                  <a:moveTo>
                    <a:pt x="0" y="1196774"/>
                  </a:moveTo>
                  <a:cubicBezTo>
                    <a:pt x="235496" y="1628352"/>
                    <a:pt x="744150" y="1859724"/>
                    <a:pt x="1235631" y="1872830"/>
                  </a:cubicBezTo>
                  <a:cubicBezTo>
                    <a:pt x="2890742" y="1916969"/>
                    <a:pt x="4539434" y="-164206"/>
                    <a:pt x="6567164" y="10407"/>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p:nvPr/>
          </p:nvSpPr>
          <p:spPr>
            <a:xfrm>
              <a:off x="2220480" y="1117800"/>
              <a:ext cx="7620115" cy="1276209"/>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pic>
        <p:nvPicPr>
          <p:cNvPr id="64" name="Google Shape;64;p9"/>
          <p:cNvPicPr preferRelativeResize="0"/>
          <p:nvPr/>
        </p:nvPicPr>
        <p:blipFill rotWithShape="1">
          <a:blip r:embed="rId2">
            <a:alphaModFix amt="60000"/>
          </a:blip>
          <a:srcRect b="10399" l="0" r="0" t="10399"/>
          <a:stretch/>
        </p:blipFill>
        <p:spPr>
          <a:xfrm>
            <a:off x="-13350" y="0"/>
            <a:ext cx="9170700" cy="5143500"/>
          </a:xfrm>
          <a:prstGeom prst="rect">
            <a:avLst/>
          </a:prstGeom>
          <a:noFill/>
          <a:ln>
            <a:noFill/>
          </a:ln>
        </p:spPr>
      </p:pic>
      <p:sp>
        <p:nvSpPr>
          <p:cNvPr id="65" name="Google Shape;65;p9"/>
          <p:cNvSpPr txBox="1"/>
          <p:nvPr>
            <p:ph idx="1" type="subTitle"/>
          </p:nvPr>
        </p:nvSpPr>
        <p:spPr>
          <a:xfrm>
            <a:off x="1174933" y="1427725"/>
            <a:ext cx="3172500" cy="275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6" name="Google Shape;66;p9"/>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7" name="Google Shape;67;p9"/>
          <p:cNvSpPr txBox="1"/>
          <p:nvPr>
            <p:ph idx="2" type="subTitle"/>
          </p:nvPr>
        </p:nvSpPr>
        <p:spPr>
          <a:xfrm>
            <a:off x="4796567" y="1427725"/>
            <a:ext cx="3172500" cy="275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68" name="Google Shape;68;p9"/>
          <p:cNvGrpSpPr/>
          <p:nvPr/>
        </p:nvGrpSpPr>
        <p:grpSpPr>
          <a:xfrm flipH="1" rot="10800000">
            <a:off x="-2072311" y="2760317"/>
            <a:ext cx="8224237" cy="3476463"/>
            <a:chOff x="-989786" y="-1563508"/>
            <a:chExt cx="8224237" cy="3476463"/>
          </a:xfrm>
        </p:grpSpPr>
        <p:sp>
          <p:nvSpPr>
            <p:cNvPr id="69" name="Google Shape;69;p9"/>
            <p:cNvSpPr/>
            <p:nvPr/>
          </p:nvSpPr>
          <p:spPr>
            <a:xfrm rot="-1038166">
              <a:off x="-935840" y="-250854"/>
              <a:ext cx="4545442" cy="1046139"/>
            </a:xfrm>
            <a:custGeom>
              <a:rect b="b" l="l" r="r" t="t"/>
              <a:pathLst>
                <a:path extrusionOk="0" h="1090746" w="4544235">
                  <a:moveTo>
                    <a:pt x="0" y="454714"/>
                  </a:moveTo>
                  <a:cubicBezTo>
                    <a:pt x="467268" y="926906"/>
                    <a:pt x="1178890" y="1090746"/>
                    <a:pt x="1840573" y="1031691"/>
                  </a:cubicBezTo>
                  <a:cubicBezTo>
                    <a:pt x="2736161" y="951767"/>
                    <a:pt x="4153891" y="327555"/>
                    <a:pt x="4544235" y="0"/>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rot="-1038166">
              <a:off x="-407072" y="-459718"/>
              <a:ext cx="7622139" cy="1268882"/>
            </a:xfrm>
            <a:custGeom>
              <a:rect b="b" l="l" r="r" t="t"/>
              <a:pathLst>
                <a:path extrusionOk="0" h="3336493" w="7620115">
                  <a:moveTo>
                    <a:pt x="0" y="887491"/>
                  </a:moveTo>
                  <a:cubicBezTo>
                    <a:pt x="1648978" y="2372648"/>
                    <a:pt x="4851949" y="-963845"/>
                    <a:pt x="7620115" y="286616"/>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0"/>
          <p:cNvSpPr/>
          <p:nvPr>
            <p:ph idx="2" type="pic"/>
          </p:nvPr>
        </p:nvSpPr>
        <p:spPr>
          <a:xfrm>
            <a:off x="0" y="0"/>
            <a:ext cx="9144000" cy="5143500"/>
          </a:xfrm>
          <a:prstGeom prst="rect">
            <a:avLst/>
          </a:prstGeom>
          <a:noFill/>
          <a:ln>
            <a:noFill/>
          </a:ln>
        </p:spPr>
      </p:sp>
      <p:sp>
        <p:nvSpPr>
          <p:cNvPr id="73" name="Google Shape;73;p10"/>
          <p:cNvSpPr txBox="1"/>
          <p:nvPr>
            <p:ph type="title"/>
          </p:nvPr>
        </p:nvSpPr>
        <p:spPr>
          <a:xfrm>
            <a:off x="740550" y="3910025"/>
            <a:ext cx="7662900" cy="693900"/>
          </a:xfrm>
          <a:prstGeom prst="rect">
            <a:avLst/>
          </a:prstGeom>
          <a:solidFill>
            <a:schemeClr val="lt1"/>
          </a:solid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Font typeface="Trocchi"/>
              <a:buNone/>
              <a:defRPr sz="3000">
                <a:solidFill>
                  <a:schemeClr val="dk1"/>
                </a:solidFill>
                <a:latin typeface="Trocchi"/>
                <a:ea typeface="Trocchi"/>
                <a:cs typeface="Trocchi"/>
                <a:sym typeface="Trocchi"/>
              </a:defRPr>
            </a:lvl1pPr>
            <a:lvl2pPr lvl="1" rtl="0" algn="ctr">
              <a:spcBef>
                <a:spcPts val="0"/>
              </a:spcBef>
              <a:spcAft>
                <a:spcPts val="0"/>
              </a:spcAft>
              <a:buClr>
                <a:schemeClr val="dk1"/>
              </a:buClr>
              <a:buSzPts val="3000"/>
              <a:buFont typeface="Trocchi"/>
              <a:buNone/>
              <a:defRPr sz="3000">
                <a:solidFill>
                  <a:schemeClr val="dk1"/>
                </a:solidFill>
                <a:latin typeface="Trocchi"/>
                <a:ea typeface="Trocchi"/>
                <a:cs typeface="Trocchi"/>
                <a:sym typeface="Trocchi"/>
              </a:defRPr>
            </a:lvl2pPr>
            <a:lvl3pPr lvl="2" rtl="0" algn="ctr">
              <a:spcBef>
                <a:spcPts val="0"/>
              </a:spcBef>
              <a:spcAft>
                <a:spcPts val="0"/>
              </a:spcAft>
              <a:buClr>
                <a:schemeClr val="dk1"/>
              </a:buClr>
              <a:buSzPts val="3000"/>
              <a:buFont typeface="Trocchi"/>
              <a:buNone/>
              <a:defRPr sz="3000">
                <a:solidFill>
                  <a:schemeClr val="dk1"/>
                </a:solidFill>
                <a:latin typeface="Trocchi"/>
                <a:ea typeface="Trocchi"/>
                <a:cs typeface="Trocchi"/>
                <a:sym typeface="Trocchi"/>
              </a:defRPr>
            </a:lvl3pPr>
            <a:lvl4pPr lvl="3" rtl="0" algn="ctr">
              <a:spcBef>
                <a:spcPts val="0"/>
              </a:spcBef>
              <a:spcAft>
                <a:spcPts val="0"/>
              </a:spcAft>
              <a:buClr>
                <a:schemeClr val="dk1"/>
              </a:buClr>
              <a:buSzPts val="3000"/>
              <a:buFont typeface="Trocchi"/>
              <a:buNone/>
              <a:defRPr sz="3000">
                <a:solidFill>
                  <a:schemeClr val="dk1"/>
                </a:solidFill>
                <a:latin typeface="Trocchi"/>
                <a:ea typeface="Trocchi"/>
                <a:cs typeface="Trocchi"/>
                <a:sym typeface="Trocchi"/>
              </a:defRPr>
            </a:lvl4pPr>
            <a:lvl5pPr lvl="4" rtl="0" algn="ctr">
              <a:spcBef>
                <a:spcPts val="0"/>
              </a:spcBef>
              <a:spcAft>
                <a:spcPts val="0"/>
              </a:spcAft>
              <a:buClr>
                <a:schemeClr val="dk1"/>
              </a:buClr>
              <a:buSzPts val="3000"/>
              <a:buFont typeface="Trocchi"/>
              <a:buNone/>
              <a:defRPr sz="3000">
                <a:solidFill>
                  <a:schemeClr val="dk1"/>
                </a:solidFill>
                <a:latin typeface="Trocchi"/>
                <a:ea typeface="Trocchi"/>
                <a:cs typeface="Trocchi"/>
                <a:sym typeface="Trocchi"/>
              </a:defRPr>
            </a:lvl5pPr>
            <a:lvl6pPr lvl="5" rtl="0" algn="ctr">
              <a:spcBef>
                <a:spcPts val="0"/>
              </a:spcBef>
              <a:spcAft>
                <a:spcPts val="0"/>
              </a:spcAft>
              <a:buClr>
                <a:schemeClr val="dk1"/>
              </a:buClr>
              <a:buSzPts val="3000"/>
              <a:buFont typeface="Trocchi"/>
              <a:buNone/>
              <a:defRPr sz="3000">
                <a:solidFill>
                  <a:schemeClr val="dk1"/>
                </a:solidFill>
                <a:latin typeface="Trocchi"/>
                <a:ea typeface="Trocchi"/>
                <a:cs typeface="Trocchi"/>
                <a:sym typeface="Trocchi"/>
              </a:defRPr>
            </a:lvl6pPr>
            <a:lvl7pPr lvl="6" rtl="0" algn="ctr">
              <a:spcBef>
                <a:spcPts val="0"/>
              </a:spcBef>
              <a:spcAft>
                <a:spcPts val="0"/>
              </a:spcAft>
              <a:buClr>
                <a:schemeClr val="dk1"/>
              </a:buClr>
              <a:buSzPts val="3000"/>
              <a:buFont typeface="Trocchi"/>
              <a:buNone/>
              <a:defRPr sz="3000">
                <a:solidFill>
                  <a:schemeClr val="dk1"/>
                </a:solidFill>
                <a:latin typeface="Trocchi"/>
                <a:ea typeface="Trocchi"/>
                <a:cs typeface="Trocchi"/>
                <a:sym typeface="Trocchi"/>
              </a:defRPr>
            </a:lvl7pPr>
            <a:lvl8pPr lvl="7" rtl="0" algn="ctr">
              <a:spcBef>
                <a:spcPts val="0"/>
              </a:spcBef>
              <a:spcAft>
                <a:spcPts val="0"/>
              </a:spcAft>
              <a:buClr>
                <a:schemeClr val="dk1"/>
              </a:buClr>
              <a:buSzPts val="3000"/>
              <a:buFont typeface="Trocchi"/>
              <a:buNone/>
              <a:defRPr sz="3000">
                <a:solidFill>
                  <a:schemeClr val="dk1"/>
                </a:solidFill>
                <a:latin typeface="Trocchi"/>
                <a:ea typeface="Trocchi"/>
                <a:cs typeface="Trocchi"/>
                <a:sym typeface="Trocchi"/>
              </a:defRPr>
            </a:lvl8pPr>
            <a:lvl9pPr lvl="8" rtl="0" algn="ctr">
              <a:spcBef>
                <a:spcPts val="0"/>
              </a:spcBef>
              <a:spcAft>
                <a:spcPts val="0"/>
              </a:spcAft>
              <a:buClr>
                <a:schemeClr val="dk1"/>
              </a:buClr>
              <a:buSzPts val="3000"/>
              <a:buFont typeface="Trocchi"/>
              <a:buNone/>
              <a:defRPr sz="3000">
                <a:solidFill>
                  <a:schemeClr val="dk1"/>
                </a:solidFill>
                <a:latin typeface="Trocchi"/>
                <a:ea typeface="Trocchi"/>
                <a:cs typeface="Trocchi"/>
                <a:sym typeface="Trocchi"/>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20.png"/><Relationship Id="rId5"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jp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ctrTitle"/>
          </p:nvPr>
        </p:nvSpPr>
        <p:spPr>
          <a:xfrm>
            <a:off x="3422650" y="786100"/>
            <a:ext cx="5682600" cy="211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100"/>
              <a:t>Factor or Network? </a:t>
            </a:r>
            <a:r>
              <a:rPr lang="en" sz="3100"/>
              <a:t>Modeling the Complexity of Gender Minority Stress in Transgender Communities</a:t>
            </a:r>
            <a:endParaRPr sz="3100"/>
          </a:p>
        </p:txBody>
      </p:sp>
      <p:sp>
        <p:nvSpPr>
          <p:cNvPr id="203" name="Google Shape;203;p25"/>
          <p:cNvSpPr txBox="1"/>
          <p:nvPr>
            <p:ph idx="1" type="subTitle"/>
          </p:nvPr>
        </p:nvSpPr>
        <p:spPr>
          <a:xfrm>
            <a:off x="3497450" y="3140700"/>
            <a:ext cx="5276700" cy="11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Noah Pevie (he/him)</a:t>
            </a:r>
            <a:endParaRPr b="1"/>
          </a:p>
          <a:p>
            <a:pPr indent="0" lvl="0" marL="0" rtl="0" algn="l">
              <a:spcBef>
                <a:spcPts val="0"/>
              </a:spcBef>
              <a:spcAft>
                <a:spcPts val="0"/>
              </a:spcAft>
              <a:buNone/>
            </a:pPr>
            <a:r>
              <a:rPr lang="en"/>
              <a:t>PhD Student</a:t>
            </a:r>
            <a:endParaRPr/>
          </a:p>
          <a:p>
            <a:pPr indent="0" lvl="0" marL="0" rtl="0" algn="l">
              <a:spcBef>
                <a:spcPts val="0"/>
              </a:spcBef>
              <a:spcAft>
                <a:spcPts val="0"/>
              </a:spcAft>
              <a:buNone/>
            </a:pPr>
            <a:r>
              <a:rPr lang="en"/>
              <a:t>Methodology and Relationship/Sexual Science Lab</a:t>
            </a:r>
            <a:endParaRPr/>
          </a:p>
          <a:p>
            <a:pPr indent="0" lvl="0" marL="0" rtl="0" algn="l">
              <a:spcBef>
                <a:spcPts val="0"/>
              </a:spcBef>
              <a:spcAft>
                <a:spcPts val="0"/>
              </a:spcAft>
              <a:buNone/>
            </a:pPr>
            <a:r>
              <a:rPr lang="en"/>
              <a:t>University of Western Ontario</a:t>
            </a:r>
            <a:endParaRPr/>
          </a:p>
          <a:p>
            <a:pPr indent="0" lvl="0" marL="0" rtl="0" algn="l">
              <a:spcBef>
                <a:spcPts val="0"/>
              </a:spcBef>
              <a:spcAft>
                <a:spcPts val="0"/>
              </a:spcAft>
              <a:buNone/>
            </a:pPr>
            <a:r>
              <a:t/>
            </a:r>
            <a:endParaRPr sz="1800"/>
          </a:p>
        </p:txBody>
      </p:sp>
      <p:cxnSp>
        <p:nvCxnSpPr>
          <p:cNvPr id="204" name="Google Shape;204;p25"/>
          <p:cNvCxnSpPr/>
          <p:nvPr/>
        </p:nvCxnSpPr>
        <p:spPr>
          <a:xfrm rot="10800000">
            <a:off x="-159900" y="2951675"/>
            <a:ext cx="9463800" cy="0"/>
          </a:xfrm>
          <a:prstGeom prst="straightConnector1">
            <a:avLst/>
          </a:prstGeom>
          <a:noFill/>
          <a:ln cap="flat" cmpd="sng" w="9525">
            <a:solidFill>
              <a:schemeClr val="dk1"/>
            </a:solidFill>
            <a:prstDash val="solid"/>
            <a:round/>
            <a:headEnd len="med" w="med" type="none"/>
            <a:tailEnd len="med" w="med" type="none"/>
          </a:ln>
        </p:spPr>
      </p:cxnSp>
      <p:pic>
        <p:nvPicPr>
          <p:cNvPr id="205" name="Google Shape;205;p25"/>
          <p:cNvPicPr preferRelativeResize="0"/>
          <p:nvPr>
            <p:ph idx="2" type="pic"/>
          </p:nvPr>
        </p:nvPicPr>
        <p:blipFill rotWithShape="1">
          <a:blip r:embed="rId3">
            <a:alphaModFix/>
          </a:blip>
          <a:srcRect b="0" l="24383" r="24389" t="0"/>
          <a:stretch/>
        </p:blipFill>
        <p:spPr>
          <a:xfrm>
            <a:off x="211375" y="539500"/>
            <a:ext cx="3123999" cy="4064499"/>
          </a:xfrm>
          <a:prstGeom prst="rect">
            <a:avLst/>
          </a:prstGeom>
        </p:spPr>
      </p:pic>
      <p:sp>
        <p:nvSpPr>
          <p:cNvPr id="206" name="Google Shape;206;p25"/>
          <p:cNvSpPr/>
          <p:nvPr/>
        </p:nvSpPr>
        <p:spPr>
          <a:xfrm>
            <a:off x="7098500" y="3828525"/>
            <a:ext cx="3895460" cy="1676532"/>
          </a:xfrm>
          <a:custGeom>
            <a:rect b="b" l="l" r="r" t="t"/>
            <a:pathLst>
              <a:path extrusionOk="0" h="2915708" w="5792505">
                <a:moveTo>
                  <a:pt x="5792505" y="590939"/>
                </a:moveTo>
                <a:cubicBezTo>
                  <a:pt x="5691864" y="2559414"/>
                  <a:pt x="2084346" y="2711614"/>
                  <a:pt x="1378277" y="1224704"/>
                </a:cubicBezTo>
                <a:cubicBezTo>
                  <a:pt x="1090451" y="618571"/>
                  <a:pt x="1580674" y="474134"/>
                  <a:pt x="1817446" y="589224"/>
                </a:cubicBezTo>
                <a:cubicBezTo>
                  <a:pt x="1956978" y="657052"/>
                  <a:pt x="2024644" y="783677"/>
                  <a:pt x="1946043" y="794336"/>
                </a:cubicBezTo>
                <a:cubicBezTo>
                  <a:pt x="1852994" y="806956"/>
                  <a:pt x="1817923" y="102287"/>
                  <a:pt x="2242404" y="8009"/>
                </a:cubicBezTo>
                <a:cubicBezTo>
                  <a:pt x="2509619" y="-51342"/>
                  <a:pt x="3030731" y="214530"/>
                  <a:pt x="2812275" y="961290"/>
                </a:cubicBezTo>
                <a:cubicBezTo>
                  <a:pt x="2481929" y="2090507"/>
                  <a:pt x="1307182" y="2864366"/>
                  <a:pt x="0" y="2752533"/>
                </a:cubicBezTo>
              </a:path>
            </a:pathLst>
          </a:custGeom>
          <a:noFill/>
          <a:ln cap="flat" cmpd="sng" w="952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4"/>
          <p:cNvSpPr txBox="1"/>
          <p:nvPr>
            <p:ph type="title"/>
          </p:nvPr>
        </p:nvSpPr>
        <p:spPr>
          <a:xfrm>
            <a:off x="410850" y="182000"/>
            <a:ext cx="83223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t>Whose Reflection is it Anyway?</a:t>
            </a:r>
            <a:endParaRPr sz="2600"/>
          </a:p>
        </p:txBody>
      </p:sp>
      <p:sp>
        <p:nvSpPr>
          <p:cNvPr id="293" name="Google Shape;293;p34"/>
          <p:cNvSpPr txBox="1"/>
          <p:nvPr>
            <p:ph idx="4294967295" type="subTitle"/>
          </p:nvPr>
        </p:nvSpPr>
        <p:spPr>
          <a:xfrm>
            <a:off x="1372950" y="986125"/>
            <a:ext cx="1586100" cy="48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9E9E9E"/>
                </a:solidFill>
                <a:latin typeface="Trocchi"/>
                <a:ea typeface="Trocchi"/>
                <a:cs typeface="Trocchi"/>
                <a:sym typeface="Trocchi"/>
              </a:rPr>
              <a:t>Reflective </a:t>
            </a:r>
            <a:endParaRPr sz="2100">
              <a:solidFill>
                <a:srgbClr val="9E9E9E"/>
              </a:solidFill>
              <a:latin typeface="Trocchi"/>
              <a:ea typeface="Trocchi"/>
              <a:cs typeface="Trocchi"/>
              <a:sym typeface="Trocchi"/>
            </a:endParaRPr>
          </a:p>
        </p:txBody>
      </p:sp>
      <p:pic>
        <p:nvPicPr>
          <p:cNvPr id="294" name="Google Shape;294;p34"/>
          <p:cNvPicPr preferRelativeResize="0"/>
          <p:nvPr/>
        </p:nvPicPr>
        <p:blipFill>
          <a:blip r:embed="rId3">
            <a:alphaModFix amt="35000"/>
          </a:blip>
          <a:stretch>
            <a:fillRect/>
          </a:stretch>
        </p:blipFill>
        <p:spPr>
          <a:xfrm>
            <a:off x="890450" y="1472725"/>
            <a:ext cx="2551095" cy="3350975"/>
          </a:xfrm>
          <a:prstGeom prst="rect">
            <a:avLst/>
          </a:prstGeom>
          <a:noFill/>
          <a:ln>
            <a:noFill/>
          </a:ln>
        </p:spPr>
      </p:pic>
      <p:pic>
        <p:nvPicPr>
          <p:cNvPr id="295" name="Google Shape;295;p34"/>
          <p:cNvPicPr preferRelativeResize="0"/>
          <p:nvPr/>
        </p:nvPicPr>
        <p:blipFill>
          <a:blip r:embed="rId4">
            <a:alphaModFix/>
          </a:blip>
          <a:stretch>
            <a:fillRect/>
          </a:stretch>
        </p:blipFill>
        <p:spPr>
          <a:xfrm>
            <a:off x="4770225" y="1545512"/>
            <a:ext cx="3461199" cy="3060251"/>
          </a:xfrm>
          <a:prstGeom prst="rect">
            <a:avLst/>
          </a:prstGeom>
          <a:noFill/>
          <a:ln>
            <a:noFill/>
          </a:ln>
        </p:spPr>
      </p:pic>
      <p:sp>
        <p:nvSpPr>
          <p:cNvPr id="296" name="Google Shape;296;p34"/>
          <p:cNvSpPr txBox="1"/>
          <p:nvPr>
            <p:ph idx="4294967295" type="subTitle"/>
          </p:nvPr>
        </p:nvSpPr>
        <p:spPr>
          <a:xfrm>
            <a:off x="5424325" y="986125"/>
            <a:ext cx="2047200" cy="48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Trocchi"/>
                <a:ea typeface="Trocchi"/>
                <a:cs typeface="Trocchi"/>
                <a:sym typeface="Trocchi"/>
              </a:rPr>
              <a:t>Psychometric Network</a:t>
            </a:r>
            <a:endParaRPr sz="2100">
              <a:latin typeface="Trocchi"/>
              <a:ea typeface="Trocchi"/>
              <a:cs typeface="Trocchi"/>
              <a:sym typeface="Trocchi"/>
            </a:endParaRPr>
          </a:p>
        </p:txBody>
      </p:sp>
      <p:pic>
        <p:nvPicPr>
          <p:cNvPr id="297" name="Google Shape;297;p34" title="Untitled_15_57_40.jpg"/>
          <p:cNvPicPr preferRelativeResize="0"/>
          <p:nvPr/>
        </p:nvPicPr>
        <p:blipFill>
          <a:blip r:embed="rId5">
            <a:alphaModFix/>
          </a:blip>
          <a:stretch>
            <a:fillRect/>
          </a:stretch>
        </p:blipFill>
        <p:spPr>
          <a:xfrm>
            <a:off x="8278850" y="4278350"/>
            <a:ext cx="865149" cy="865149"/>
          </a:xfrm>
          <a:prstGeom prst="rect">
            <a:avLst/>
          </a:prstGeom>
          <a:noFill/>
          <a:ln>
            <a:noFill/>
          </a:ln>
        </p:spPr>
      </p:pic>
      <p:sp>
        <p:nvSpPr>
          <p:cNvPr id="298" name="Google Shape;298;p34"/>
          <p:cNvSpPr txBox="1"/>
          <p:nvPr>
            <p:ph idx="4294967295" type="subTitle"/>
          </p:nvPr>
        </p:nvSpPr>
        <p:spPr>
          <a:xfrm>
            <a:off x="0" y="4823700"/>
            <a:ext cx="5004000" cy="319800"/>
          </a:xfrm>
          <a:prstGeom prst="rect">
            <a:avLst/>
          </a:prstGeom>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t>(Borsboom &amp; Cramer, 2013; Isvoranu et al., 2022; Schmittmann et al., 2013)</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5"/>
          <p:cNvSpPr txBox="1"/>
          <p:nvPr/>
        </p:nvSpPr>
        <p:spPr>
          <a:xfrm>
            <a:off x="720000" y="270575"/>
            <a:ext cx="7704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222222"/>
                </a:solidFill>
                <a:latin typeface="Trocchi"/>
                <a:ea typeface="Trocchi"/>
                <a:cs typeface="Trocchi"/>
                <a:sym typeface="Trocchi"/>
              </a:rPr>
              <a:t>Ways to Find Out</a:t>
            </a:r>
            <a:endParaRPr sz="3000">
              <a:solidFill>
                <a:srgbClr val="222222"/>
              </a:solidFill>
              <a:latin typeface="Trocchi"/>
              <a:ea typeface="Trocchi"/>
              <a:cs typeface="Trocchi"/>
              <a:sym typeface="Trocchi"/>
            </a:endParaRPr>
          </a:p>
        </p:txBody>
      </p:sp>
      <p:sp>
        <p:nvSpPr>
          <p:cNvPr id="304" name="Google Shape;304;p35"/>
          <p:cNvSpPr txBox="1"/>
          <p:nvPr/>
        </p:nvSpPr>
        <p:spPr>
          <a:xfrm>
            <a:off x="17129" y="1917365"/>
            <a:ext cx="2646900" cy="805200"/>
          </a:xfrm>
          <a:prstGeom prst="rect">
            <a:avLst/>
          </a:prstGeom>
          <a:noFill/>
          <a:ln>
            <a:noFill/>
          </a:ln>
        </p:spPr>
        <p:txBody>
          <a:bodyPr anchorCtr="0" anchor="b" bIns="101625" lIns="101625" spcFirstLastPara="1" rIns="101625" wrap="square" tIns="101625">
            <a:noAutofit/>
          </a:bodyPr>
          <a:lstStyle/>
          <a:p>
            <a:pPr indent="0" lvl="0" marL="0" rtl="0" algn="ctr">
              <a:spcBef>
                <a:spcPts val="0"/>
              </a:spcBef>
              <a:spcAft>
                <a:spcPts val="0"/>
              </a:spcAft>
              <a:buNone/>
            </a:pPr>
            <a:r>
              <a:rPr lang="en" sz="2223">
                <a:solidFill>
                  <a:srgbClr val="222222"/>
                </a:solidFill>
                <a:latin typeface="Trocchi"/>
                <a:ea typeface="Trocchi"/>
                <a:cs typeface="Trocchi"/>
                <a:sym typeface="Trocchi"/>
              </a:rPr>
              <a:t>Thought Experiments</a:t>
            </a:r>
            <a:endParaRPr sz="2223">
              <a:solidFill>
                <a:srgbClr val="222222"/>
              </a:solidFill>
              <a:latin typeface="Trocchi"/>
              <a:ea typeface="Trocchi"/>
              <a:cs typeface="Trocchi"/>
              <a:sym typeface="Trocchi"/>
            </a:endParaRPr>
          </a:p>
        </p:txBody>
      </p:sp>
      <p:sp>
        <p:nvSpPr>
          <p:cNvPr id="305" name="Google Shape;305;p35"/>
          <p:cNvSpPr/>
          <p:nvPr/>
        </p:nvSpPr>
        <p:spPr>
          <a:xfrm flipH="1" rot="10800000">
            <a:off x="2493540" y="1928946"/>
            <a:ext cx="2146934" cy="1603325"/>
          </a:xfrm>
          <a:custGeom>
            <a:rect b="b" l="l" r="r" t="t"/>
            <a:pathLst>
              <a:path extrusionOk="0" h="8118" w="10870">
                <a:moveTo>
                  <a:pt x="0" y="0"/>
                </a:moveTo>
                <a:lnTo>
                  <a:pt x="0" y="7155"/>
                </a:lnTo>
                <a:cubicBezTo>
                  <a:pt x="0" y="7705"/>
                  <a:pt x="485" y="8118"/>
                  <a:pt x="1035" y="8118"/>
                </a:cubicBezTo>
                <a:lnTo>
                  <a:pt x="8189" y="8118"/>
                </a:lnTo>
                <a:lnTo>
                  <a:pt x="8189" y="5366"/>
                </a:lnTo>
                <a:cubicBezTo>
                  <a:pt x="8503" y="5601"/>
                  <a:pt x="8856" y="5708"/>
                  <a:pt x="9200" y="5708"/>
                </a:cubicBezTo>
                <a:cubicBezTo>
                  <a:pt x="10063" y="5708"/>
                  <a:pt x="10869" y="5040"/>
                  <a:pt x="10869" y="4056"/>
                </a:cubicBezTo>
                <a:cubicBezTo>
                  <a:pt x="10869" y="3231"/>
                  <a:pt x="10253" y="2543"/>
                  <a:pt x="9428" y="2405"/>
                </a:cubicBezTo>
                <a:cubicBezTo>
                  <a:pt x="8943" y="2405"/>
                  <a:pt x="8530" y="2543"/>
                  <a:pt x="8189" y="2752"/>
                </a:cubicBezTo>
                <a:lnTo>
                  <a:pt x="8189" y="0"/>
                </a:lnTo>
                <a:lnTo>
                  <a:pt x="5366" y="0"/>
                </a:lnTo>
                <a:cubicBezTo>
                  <a:pt x="5641" y="341"/>
                  <a:pt x="5779" y="688"/>
                  <a:pt x="5779" y="1101"/>
                </a:cubicBezTo>
                <a:cubicBezTo>
                  <a:pt x="5713" y="1992"/>
                  <a:pt x="5025" y="2680"/>
                  <a:pt x="4199" y="2680"/>
                </a:cubicBezTo>
                <a:cubicBezTo>
                  <a:pt x="4157" y="2683"/>
                  <a:pt x="4115" y="2685"/>
                  <a:pt x="4074" y="2685"/>
                </a:cubicBezTo>
                <a:cubicBezTo>
                  <a:pt x="3171" y="2685"/>
                  <a:pt x="2477" y="1950"/>
                  <a:pt x="2477" y="1029"/>
                </a:cubicBezTo>
                <a:cubicBezTo>
                  <a:pt x="2477" y="688"/>
                  <a:pt x="2614" y="341"/>
                  <a:pt x="2824" y="0"/>
                </a:cubicBezTo>
                <a:close/>
              </a:path>
            </a:pathLst>
          </a:custGeom>
          <a:solidFill>
            <a:srgbClr val="8ABEF5"/>
          </a:solidFill>
          <a:ln cap="flat" cmpd="sng" w="9525">
            <a:solidFill>
              <a:srgbClr val="222222"/>
            </a:solidFill>
            <a:prstDash val="solid"/>
            <a:round/>
            <a:headEnd len="sm" w="sm" type="none"/>
            <a:tailEnd len="sm" w="sm" type="none"/>
          </a:ln>
        </p:spPr>
        <p:txBody>
          <a:bodyPr anchorCtr="0" anchor="ctr" bIns="132850" lIns="132850" spcFirstLastPara="1" rIns="132850" wrap="square" tIns="132850">
            <a:noAutofit/>
          </a:bodyPr>
          <a:lstStyle/>
          <a:p>
            <a:pPr indent="0" lvl="0" marL="0" rtl="0" algn="l">
              <a:spcBef>
                <a:spcPts val="0"/>
              </a:spcBef>
              <a:spcAft>
                <a:spcPts val="0"/>
              </a:spcAft>
              <a:buNone/>
            </a:pPr>
            <a:r>
              <a:t/>
            </a:r>
            <a:endParaRPr sz="2034"/>
          </a:p>
        </p:txBody>
      </p:sp>
      <p:sp>
        <p:nvSpPr>
          <p:cNvPr id="306" name="Google Shape;306;p35"/>
          <p:cNvSpPr/>
          <p:nvPr/>
        </p:nvSpPr>
        <p:spPr>
          <a:xfrm flipH="1" rot="-5400000">
            <a:off x="4766414" y="1397835"/>
            <a:ext cx="2147015" cy="1603346"/>
          </a:xfrm>
          <a:custGeom>
            <a:rect b="b" l="l" r="r" t="t"/>
            <a:pathLst>
              <a:path extrusionOk="0" h="8118" w="10870">
                <a:moveTo>
                  <a:pt x="0" y="0"/>
                </a:moveTo>
                <a:lnTo>
                  <a:pt x="0" y="7155"/>
                </a:lnTo>
                <a:cubicBezTo>
                  <a:pt x="0" y="7705"/>
                  <a:pt x="485" y="8118"/>
                  <a:pt x="1035" y="8118"/>
                </a:cubicBezTo>
                <a:lnTo>
                  <a:pt x="8189" y="8118"/>
                </a:lnTo>
                <a:lnTo>
                  <a:pt x="8189" y="5366"/>
                </a:lnTo>
                <a:cubicBezTo>
                  <a:pt x="8503" y="5601"/>
                  <a:pt x="8856" y="5708"/>
                  <a:pt x="9200" y="5708"/>
                </a:cubicBezTo>
                <a:cubicBezTo>
                  <a:pt x="10063" y="5708"/>
                  <a:pt x="10869" y="5040"/>
                  <a:pt x="10869" y="4056"/>
                </a:cubicBezTo>
                <a:cubicBezTo>
                  <a:pt x="10869" y="3231"/>
                  <a:pt x="10253" y="2543"/>
                  <a:pt x="9428" y="2405"/>
                </a:cubicBezTo>
                <a:cubicBezTo>
                  <a:pt x="8943" y="2405"/>
                  <a:pt x="8530" y="2543"/>
                  <a:pt x="8189" y="2752"/>
                </a:cubicBezTo>
                <a:lnTo>
                  <a:pt x="8189" y="0"/>
                </a:lnTo>
                <a:lnTo>
                  <a:pt x="5366" y="0"/>
                </a:lnTo>
                <a:cubicBezTo>
                  <a:pt x="5641" y="341"/>
                  <a:pt x="5779" y="688"/>
                  <a:pt x="5779" y="1101"/>
                </a:cubicBezTo>
                <a:cubicBezTo>
                  <a:pt x="5713" y="1992"/>
                  <a:pt x="5025" y="2680"/>
                  <a:pt x="4199" y="2680"/>
                </a:cubicBezTo>
                <a:cubicBezTo>
                  <a:pt x="4157" y="2683"/>
                  <a:pt x="4115" y="2685"/>
                  <a:pt x="4074" y="2685"/>
                </a:cubicBezTo>
                <a:cubicBezTo>
                  <a:pt x="3171" y="2685"/>
                  <a:pt x="2477" y="1950"/>
                  <a:pt x="2477" y="1029"/>
                </a:cubicBezTo>
                <a:cubicBezTo>
                  <a:pt x="2477" y="688"/>
                  <a:pt x="2614" y="341"/>
                  <a:pt x="2824" y="0"/>
                </a:cubicBezTo>
                <a:close/>
              </a:path>
            </a:pathLst>
          </a:custGeom>
          <a:solidFill>
            <a:srgbClr val="FFABFF"/>
          </a:solidFill>
          <a:ln cap="flat" cmpd="sng" w="9525">
            <a:solidFill>
              <a:srgbClr val="222222"/>
            </a:solidFill>
            <a:prstDash val="solid"/>
            <a:round/>
            <a:headEnd len="sm" w="sm" type="none"/>
            <a:tailEnd len="sm" w="sm" type="none"/>
          </a:ln>
        </p:spPr>
        <p:txBody>
          <a:bodyPr anchorCtr="0" anchor="ctr" bIns="132850" lIns="132850" spcFirstLastPara="1" rIns="132850" wrap="square" tIns="132850">
            <a:noAutofit/>
          </a:bodyPr>
          <a:lstStyle/>
          <a:p>
            <a:pPr indent="0" lvl="0" marL="0" rtl="0" algn="l">
              <a:spcBef>
                <a:spcPts val="0"/>
              </a:spcBef>
              <a:spcAft>
                <a:spcPts val="0"/>
              </a:spcAft>
              <a:buNone/>
            </a:pPr>
            <a:r>
              <a:t/>
            </a:r>
            <a:endParaRPr sz="2034"/>
          </a:p>
        </p:txBody>
      </p:sp>
      <p:sp>
        <p:nvSpPr>
          <p:cNvPr id="307" name="Google Shape;307;p35"/>
          <p:cNvSpPr txBox="1"/>
          <p:nvPr/>
        </p:nvSpPr>
        <p:spPr>
          <a:xfrm>
            <a:off x="6641600" y="1126000"/>
            <a:ext cx="2407500" cy="805200"/>
          </a:xfrm>
          <a:prstGeom prst="rect">
            <a:avLst/>
          </a:prstGeom>
          <a:noFill/>
          <a:ln>
            <a:noFill/>
          </a:ln>
        </p:spPr>
        <p:txBody>
          <a:bodyPr anchorCtr="0" anchor="b" bIns="101625" lIns="101625" spcFirstLastPara="1" rIns="101625" wrap="square" tIns="101625">
            <a:noAutofit/>
          </a:bodyPr>
          <a:lstStyle/>
          <a:p>
            <a:pPr indent="0" lvl="0" marL="0" rtl="0" algn="ctr">
              <a:spcBef>
                <a:spcPts val="0"/>
              </a:spcBef>
              <a:spcAft>
                <a:spcPts val="0"/>
              </a:spcAft>
              <a:buNone/>
            </a:pPr>
            <a:r>
              <a:rPr lang="en" sz="2223">
                <a:solidFill>
                  <a:srgbClr val="222222"/>
                </a:solidFill>
                <a:latin typeface="Trocchi"/>
                <a:ea typeface="Trocchi"/>
                <a:cs typeface="Trocchi"/>
                <a:sym typeface="Trocchi"/>
              </a:rPr>
              <a:t>Psychometric Testing in R</a:t>
            </a:r>
            <a:endParaRPr sz="2223">
              <a:solidFill>
                <a:srgbClr val="222222"/>
              </a:solidFill>
              <a:latin typeface="Trocchi"/>
              <a:ea typeface="Trocchi"/>
              <a:cs typeface="Trocchi"/>
              <a:sym typeface="Trocchi"/>
            </a:endParaRPr>
          </a:p>
        </p:txBody>
      </p:sp>
      <p:sp>
        <p:nvSpPr>
          <p:cNvPr id="308" name="Google Shape;308;p35"/>
          <p:cNvSpPr txBox="1"/>
          <p:nvPr/>
        </p:nvSpPr>
        <p:spPr>
          <a:xfrm>
            <a:off x="-264575" y="3610475"/>
            <a:ext cx="3210300" cy="1050900"/>
          </a:xfrm>
          <a:prstGeom prst="rect">
            <a:avLst/>
          </a:prstGeom>
          <a:noFill/>
          <a:ln>
            <a:noFill/>
          </a:ln>
        </p:spPr>
        <p:txBody>
          <a:bodyPr anchorCtr="0" anchor="b" bIns="101625" lIns="101625" spcFirstLastPara="1" rIns="101625" wrap="square" tIns="101625">
            <a:noAutofit/>
          </a:bodyPr>
          <a:lstStyle/>
          <a:p>
            <a:pPr indent="0" lvl="0" marL="0" rtl="0" algn="ctr">
              <a:spcBef>
                <a:spcPts val="0"/>
              </a:spcBef>
              <a:spcAft>
                <a:spcPts val="0"/>
              </a:spcAft>
              <a:buNone/>
            </a:pPr>
            <a:r>
              <a:rPr lang="en" sz="1556">
                <a:solidFill>
                  <a:schemeClr val="dk1"/>
                </a:solidFill>
                <a:latin typeface="Trocchi"/>
                <a:ea typeface="Trocchi"/>
                <a:cs typeface="Trocchi"/>
                <a:sym typeface="Trocchi"/>
              </a:rPr>
              <a:t>Bollen (1989)</a:t>
            </a:r>
            <a:endParaRPr sz="1556">
              <a:solidFill>
                <a:schemeClr val="dk1"/>
              </a:solidFill>
              <a:latin typeface="Trocchi"/>
              <a:ea typeface="Trocchi"/>
              <a:cs typeface="Trocchi"/>
              <a:sym typeface="Trocchi"/>
            </a:endParaRPr>
          </a:p>
          <a:p>
            <a:pPr indent="0" lvl="0" marL="0" rtl="0" algn="ctr">
              <a:spcBef>
                <a:spcPts val="0"/>
              </a:spcBef>
              <a:spcAft>
                <a:spcPts val="0"/>
              </a:spcAft>
              <a:buNone/>
            </a:pPr>
            <a:r>
              <a:rPr lang="en" sz="1556">
                <a:solidFill>
                  <a:srgbClr val="222222"/>
                </a:solidFill>
                <a:latin typeface="Trocchi"/>
                <a:ea typeface="Trocchi"/>
                <a:cs typeface="Trocchi"/>
                <a:sym typeface="Trocchi"/>
              </a:rPr>
              <a:t>Edwards &amp; Bagozzi (2000)</a:t>
            </a:r>
            <a:endParaRPr sz="1556">
              <a:solidFill>
                <a:srgbClr val="222222"/>
              </a:solidFill>
              <a:latin typeface="Trocchi"/>
              <a:ea typeface="Trocchi"/>
              <a:cs typeface="Trocchi"/>
              <a:sym typeface="Trocchi"/>
            </a:endParaRPr>
          </a:p>
          <a:p>
            <a:pPr indent="0" lvl="0" marL="0" rtl="0" algn="ctr">
              <a:spcBef>
                <a:spcPts val="0"/>
              </a:spcBef>
              <a:spcAft>
                <a:spcPts val="0"/>
              </a:spcAft>
              <a:buNone/>
            </a:pPr>
            <a:r>
              <a:rPr lang="en" sz="1556">
                <a:solidFill>
                  <a:schemeClr val="dk1"/>
                </a:solidFill>
                <a:latin typeface="Trocchi"/>
                <a:ea typeface="Trocchi"/>
                <a:cs typeface="Trocchi"/>
                <a:sym typeface="Trocchi"/>
              </a:rPr>
              <a:t>van Bork et al., (2019)</a:t>
            </a:r>
            <a:endParaRPr sz="1556">
              <a:solidFill>
                <a:srgbClr val="222222"/>
              </a:solidFill>
              <a:latin typeface="Trocchi"/>
              <a:ea typeface="Trocchi"/>
              <a:cs typeface="Trocchi"/>
              <a:sym typeface="Trocchi"/>
            </a:endParaRPr>
          </a:p>
          <a:p>
            <a:pPr indent="0" lvl="0" marL="0" rtl="0" algn="ctr">
              <a:spcBef>
                <a:spcPts val="0"/>
              </a:spcBef>
              <a:spcAft>
                <a:spcPts val="0"/>
              </a:spcAft>
              <a:buNone/>
            </a:pPr>
            <a:r>
              <a:rPr lang="en" sz="1556">
                <a:solidFill>
                  <a:srgbClr val="222222"/>
                </a:solidFill>
                <a:latin typeface="Trocchi"/>
                <a:ea typeface="Trocchi"/>
                <a:cs typeface="Trocchi"/>
                <a:sym typeface="Trocchi"/>
              </a:rPr>
              <a:t>Rhemtulla et al. (2020)</a:t>
            </a:r>
            <a:endParaRPr sz="1556">
              <a:solidFill>
                <a:srgbClr val="222222"/>
              </a:solidFill>
              <a:latin typeface="Trocchi"/>
              <a:ea typeface="Trocchi"/>
              <a:cs typeface="Trocchi"/>
              <a:sym typeface="Trocchi"/>
            </a:endParaRPr>
          </a:p>
        </p:txBody>
      </p:sp>
      <p:cxnSp>
        <p:nvCxnSpPr>
          <p:cNvPr id="309" name="Google Shape;309;p35"/>
          <p:cNvCxnSpPr>
            <a:stCxn id="304" idx="2"/>
            <a:endCxn id="308" idx="0"/>
          </p:cNvCxnSpPr>
          <p:nvPr/>
        </p:nvCxnSpPr>
        <p:spPr>
          <a:xfrm>
            <a:off x="1340579" y="2722565"/>
            <a:ext cx="0" cy="888000"/>
          </a:xfrm>
          <a:prstGeom prst="straightConnector1">
            <a:avLst/>
          </a:prstGeom>
          <a:noFill/>
          <a:ln cap="flat" cmpd="sng" w="31775">
            <a:solidFill>
              <a:schemeClr val="dk1"/>
            </a:solidFill>
            <a:prstDash val="solid"/>
            <a:round/>
            <a:headEnd len="med" w="med" type="none"/>
            <a:tailEnd len="med" w="med" type="triangle"/>
          </a:ln>
        </p:spPr>
      </p:cxnSp>
      <p:pic>
        <p:nvPicPr>
          <p:cNvPr id="310" name="Google Shape;310;p35"/>
          <p:cNvPicPr preferRelativeResize="0"/>
          <p:nvPr/>
        </p:nvPicPr>
        <p:blipFill>
          <a:blip r:embed="rId3">
            <a:alphaModFix/>
          </a:blip>
          <a:stretch>
            <a:fillRect/>
          </a:stretch>
        </p:blipFill>
        <p:spPr>
          <a:xfrm>
            <a:off x="7228613" y="2626396"/>
            <a:ext cx="1233475" cy="1425617"/>
          </a:xfrm>
          <a:prstGeom prst="rect">
            <a:avLst/>
          </a:prstGeom>
          <a:noFill/>
          <a:ln>
            <a:noFill/>
          </a:ln>
        </p:spPr>
      </p:pic>
      <p:cxnSp>
        <p:nvCxnSpPr>
          <p:cNvPr id="311" name="Google Shape;311;p35"/>
          <p:cNvCxnSpPr>
            <a:stCxn id="307" idx="2"/>
            <a:endCxn id="310" idx="0"/>
          </p:cNvCxnSpPr>
          <p:nvPr/>
        </p:nvCxnSpPr>
        <p:spPr>
          <a:xfrm>
            <a:off x="7845350" y="1931200"/>
            <a:ext cx="0" cy="695100"/>
          </a:xfrm>
          <a:prstGeom prst="straightConnector1">
            <a:avLst/>
          </a:prstGeom>
          <a:noFill/>
          <a:ln cap="flat" cmpd="sng" w="28575">
            <a:solidFill>
              <a:schemeClr val="dk1"/>
            </a:solidFill>
            <a:prstDash val="solid"/>
            <a:round/>
            <a:headEnd len="med" w="med" type="none"/>
            <a:tailEnd len="med" w="med" type="triangle"/>
          </a:ln>
        </p:spPr>
      </p:cxnSp>
      <p:pic>
        <p:nvPicPr>
          <p:cNvPr id="312" name="Google Shape;312;p35" title="Untitled_15_57_40.jpg"/>
          <p:cNvPicPr preferRelativeResize="0"/>
          <p:nvPr/>
        </p:nvPicPr>
        <p:blipFill>
          <a:blip r:embed="rId4">
            <a:alphaModFix/>
          </a:blip>
          <a:stretch>
            <a:fillRect/>
          </a:stretch>
        </p:blipFill>
        <p:spPr>
          <a:xfrm>
            <a:off x="8278850" y="4278350"/>
            <a:ext cx="865149" cy="865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6"/>
          <p:cNvSpPr txBox="1"/>
          <p:nvPr/>
        </p:nvSpPr>
        <p:spPr>
          <a:xfrm>
            <a:off x="720000" y="332400"/>
            <a:ext cx="7704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222222"/>
                </a:solidFill>
                <a:latin typeface="Trocchi"/>
                <a:ea typeface="Trocchi"/>
                <a:cs typeface="Trocchi"/>
                <a:sym typeface="Trocchi"/>
              </a:rPr>
              <a:t>R-Specific Psychometric Packages</a:t>
            </a:r>
            <a:endParaRPr sz="3000">
              <a:solidFill>
                <a:srgbClr val="222222"/>
              </a:solidFill>
              <a:latin typeface="Trocchi"/>
              <a:ea typeface="Trocchi"/>
              <a:cs typeface="Trocchi"/>
              <a:sym typeface="Trocchi"/>
            </a:endParaRPr>
          </a:p>
        </p:txBody>
      </p:sp>
      <p:pic>
        <p:nvPicPr>
          <p:cNvPr id="318" name="Google Shape;318;p36"/>
          <p:cNvPicPr preferRelativeResize="0"/>
          <p:nvPr/>
        </p:nvPicPr>
        <p:blipFill>
          <a:blip r:embed="rId3">
            <a:alphaModFix/>
          </a:blip>
          <a:stretch>
            <a:fillRect/>
          </a:stretch>
        </p:blipFill>
        <p:spPr>
          <a:xfrm>
            <a:off x="420850" y="1285150"/>
            <a:ext cx="2991901" cy="3457950"/>
          </a:xfrm>
          <a:prstGeom prst="rect">
            <a:avLst/>
          </a:prstGeom>
          <a:noFill/>
          <a:ln>
            <a:noFill/>
          </a:ln>
        </p:spPr>
      </p:pic>
      <p:pic>
        <p:nvPicPr>
          <p:cNvPr id="319" name="Google Shape;319;p36" title="Screenshot 2026-02-13 at 11.07.20 AM.png"/>
          <p:cNvPicPr preferRelativeResize="0"/>
          <p:nvPr/>
        </p:nvPicPr>
        <p:blipFill rotWithShape="1">
          <a:blip r:embed="rId4">
            <a:alphaModFix/>
          </a:blip>
          <a:srcRect b="8223" l="1526" r="2439" t="0"/>
          <a:stretch/>
        </p:blipFill>
        <p:spPr>
          <a:xfrm>
            <a:off x="3775251" y="2139825"/>
            <a:ext cx="5129900" cy="1641799"/>
          </a:xfrm>
          <a:prstGeom prst="rect">
            <a:avLst/>
          </a:prstGeom>
          <a:noFill/>
          <a:ln>
            <a:noFill/>
          </a:ln>
        </p:spPr>
      </p:pic>
      <p:sp>
        <p:nvSpPr>
          <p:cNvPr id="320" name="Google Shape;320;p36"/>
          <p:cNvSpPr txBox="1"/>
          <p:nvPr/>
        </p:nvSpPr>
        <p:spPr>
          <a:xfrm>
            <a:off x="3608400" y="1510925"/>
            <a:ext cx="5463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700">
                <a:solidFill>
                  <a:srgbClr val="222222"/>
                </a:solidFill>
                <a:latin typeface="Inconsolata"/>
                <a:ea typeface="Inconsolata"/>
                <a:cs typeface="Inconsolata"/>
                <a:sym typeface="Inconsolata"/>
              </a:rPr>
              <a:t>Loadings Comparison Test (LCT) </a:t>
            </a:r>
            <a:endParaRPr i="1" sz="2700">
              <a:solidFill>
                <a:srgbClr val="222222"/>
              </a:solidFill>
              <a:latin typeface="Inconsolata"/>
              <a:ea typeface="Inconsolata"/>
              <a:cs typeface="Inconsolata"/>
              <a:sym typeface="Inconsolata"/>
            </a:endParaRPr>
          </a:p>
        </p:txBody>
      </p:sp>
      <p:pic>
        <p:nvPicPr>
          <p:cNvPr id="321" name="Google Shape;321;p36" title="Untitled_15_57_40.jpg"/>
          <p:cNvPicPr preferRelativeResize="0"/>
          <p:nvPr/>
        </p:nvPicPr>
        <p:blipFill>
          <a:blip r:embed="rId5">
            <a:alphaModFix/>
          </a:blip>
          <a:stretch>
            <a:fillRect/>
          </a:stretch>
        </p:blipFill>
        <p:spPr>
          <a:xfrm>
            <a:off x="8278850" y="4278350"/>
            <a:ext cx="865149" cy="865149"/>
          </a:xfrm>
          <a:prstGeom prst="rect">
            <a:avLst/>
          </a:prstGeom>
          <a:noFill/>
          <a:ln>
            <a:noFill/>
          </a:ln>
        </p:spPr>
      </p:pic>
      <p:sp>
        <p:nvSpPr>
          <p:cNvPr id="322" name="Google Shape;322;p36"/>
          <p:cNvSpPr txBox="1"/>
          <p:nvPr/>
        </p:nvSpPr>
        <p:spPr>
          <a:xfrm>
            <a:off x="0" y="47742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a:t>
            </a:r>
            <a:r>
              <a:rPr lang="en" sz="1200">
                <a:latin typeface="DM Sans"/>
                <a:ea typeface="DM Sans"/>
                <a:cs typeface="DM Sans"/>
                <a:sym typeface="DM Sans"/>
              </a:rPr>
              <a:t>Golino &amp; </a:t>
            </a:r>
            <a:r>
              <a:rPr lang="en" sz="1200">
                <a:latin typeface="DM Sans"/>
                <a:ea typeface="DM Sans"/>
                <a:cs typeface="DM Sans"/>
                <a:sym typeface="DM Sans"/>
              </a:rPr>
              <a:t>Christensen </a:t>
            </a:r>
            <a:r>
              <a:rPr lang="en" sz="1200">
                <a:latin typeface="DM Sans"/>
                <a:ea typeface="DM Sans"/>
                <a:cs typeface="DM Sans"/>
                <a:sym typeface="DM Sans"/>
              </a:rPr>
              <a:t>, </a:t>
            </a:r>
            <a:r>
              <a:rPr lang="en" sz="1200">
                <a:solidFill>
                  <a:schemeClr val="dk1"/>
                </a:solidFill>
                <a:latin typeface="DM Sans"/>
                <a:ea typeface="DM Sans"/>
                <a:cs typeface="DM Sans"/>
                <a:sym typeface="DM Sans"/>
              </a:rPr>
              <a:t>2025)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7"/>
          <p:cNvSpPr txBox="1"/>
          <p:nvPr>
            <p:ph type="title"/>
          </p:nvPr>
        </p:nvSpPr>
        <p:spPr>
          <a:xfrm>
            <a:off x="460650" y="174925"/>
            <a:ext cx="82227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Data Analysis: Loading Comparison Test</a:t>
            </a:r>
            <a:endParaRPr/>
          </a:p>
        </p:txBody>
      </p:sp>
      <p:sp>
        <p:nvSpPr>
          <p:cNvPr id="328" name="Google Shape;328;p37"/>
          <p:cNvSpPr txBox="1"/>
          <p:nvPr>
            <p:ph idx="4294967295" type="subTitle"/>
          </p:nvPr>
        </p:nvSpPr>
        <p:spPr>
          <a:xfrm>
            <a:off x="3675450" y="747625"/>
            <a:ext cx="1793100" cy="572700"/>
          </a:xfrm>
          <a:prstGeom prst="rect">
            <a:avLst/>
          </a:prstGeom>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i="1" lang="en" sz="2700">
                <a:solidFill>
                  <a:srgbClr val="222222"/>
                </a:solidFill>
                <a:latin typeface="Inconsolata"/>
                <a:ea typeface="Inconsolata"/>
                <a:cs typeface="Inconsolata"/>
                <a:sym typeface="Inconsolata"/>
              </a:rPr>
              <a:t>LCT</a:t>
            </a:r>
            <a:r>
              <a:rPr i="1" lang="en" sz="2700">
                <a:solidFill>
                  <a:srgbClr val="222222"/>
                </a:solidFill>
                <a:latin typeface="Inconsolata"/>
                <a:ea typeface="Inconsolata"/>
                <a:cs typeface="Inconsolata"/>
                <a:sym typeface="Inconsolata"/>
              </a:rPr>
              <a:t>::</a:t>
            </a:r>
            <a:endParaRPr i="1" sz="2700">
              <a:solidFill>
                <a:srgbClr val="222222"/>
              </a:solidFill>
              <a:latin typeface="Inconsolata"/>
              <a:ea typeface="Inconsolata"/>
              <a:cs typeface="Inconsolata"/>
              <a:sym typeface="Inconsolata"/>
            </a:endParaRPr>
          </a:p>
        </p:txBody>
      </p:sp>
      <p:pic>
        <p:nvPicPr>
          <p:cNvPr id="329" name="Google Shape;329;p37"/>
          <p:cNvPicPr preferRelativeResize="0"/>
          <p:nvPr/>
        </p:nvPicPr>
        <p:blipFill>
          <a:blip r:embed="rId3">
            <a:alphaModFix/>
          </a:blip>
          <a:stretch>
            <a:fillRect/>
          </a:stretch>
        </p:blipFill>
        <p:spPr>
          <a:xfrm>
            <a:off x="3664413" y="2218775"/>
            <a:ext cx="1431475" cy="1226975"/>
          </a:xfrm>
          <a:prstGeom prst="rect">
            <a:avLst/>
          </a:prstGeom>
          <a:noFill/>
          <a:ln>
            <a:noFill/>
          </a:ln>
        </p:spPr>
      </p:pic>
      <p:pic>
        <p:nvPicPr>
          <p:cNvPr id="330" name="Google Shape;330;p37"/>
          <p:cNvPicPr preferRelativeResize="0"/>
          <p:nvPr/>
        </p:nvPicPr>
        <p:blipFill>
          <a:blip r:embed="rId4">
            <a:alphaModFix/>
          </a:blip>
          <a:stretch>
            <a:fillRect/>
          </a:stretch>
        </p:blipFill>
        <p:spPr>
          <a:xfrm>
            <a:off x="5387400" y="1579637"/>
            <a:ext cx="3052250" cy="2698725"/>
          </a:xfrm>
          <a:prstGeom prst="rect">
            <a:avLst/>
          </a:prstGeom>
          <a:noFill/>
          <a:ln>
            <a:noFill/>
          </a:ln>
        </p:spPr>
      </p:pic>
      <p:sp>
        <p:nvSpPr>
          <p:cNvPr id="331" name="Google Shape;331;p37"/>
          <p:cNvSpPr txBox="1"/>
          <p:nvPr>
            <p:ph idx="4294967295" type="subTitle"/>
          </p:nvPr>
        </p:nvSpPr>
        <p:spPr>
          <a:xfrm>
            <a:off x="0" y="4823700"/>
            <a:ext cx="4759500" cy="3198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a:t>
            </a:r>
            <a:r>
              <a:rPr lang="en" sz="1200">
                <a:solidFill>
                  <a:srgbClr val="000000"/>
                </a:solidFill>
              </a:rPr>
              <a:t>Christensen &amp; Golino, </a:t>
            </a:r>
            <a:r>
              <a:rPr lang="en" sz="1200"/>
              <a:t>2021; </a:t>
            </a:r>
            <a:r>
              <a:rPr lang="en" sz="1200">
                <a:solidFill>
                  <a:srgbClr val="000000"/>
                </a:solidFill>
              </a:rPr>
              <a:t>Golino &amp; Christensen , </a:t>
            </a:r>
            <a:r>
              <a:rPr lang="en" sz="1200"/>
              <a:t>2025)</a:t>
            </a:r>
            <a:endParaRPr sz="1200"/>
          </a:p>
        </p:txBody>
      </p:sp>
      <p:pic>
        <p:nvPicPr>
          <p:cNvPr id="332" name="Google Shape;332;p37"/>
          <p:cNvPicPr preferRelativeResize="0"/>
          <p:nvPr/>
        </p:nvPicPr>
        <p:blipFill>
          <a:blip r:embed="rId5">
            <a:alphaModFix/>
          </a:blip>
          <a:stretch>
            <a:fillRect/>
          </a:stretch>
        </p:blipFill>
        <p:spPr>
          <a:xfrm>
            <a:off x="655875" y="1320325"/>
            <a:ext cx="2551095" cy="3350975"/>
          </a:xfrm>
          <a:prstGeom prst="rect">
            <a:avLst/>
          </a:prstGeom>
          <a:noFill/>
          <a:ln>
            <a:noFill/>
          </a:ln>
        </p:spPr>
      </p:pic>
      <p:pic>
        <p:nvPicPr>
          <p:cNvPr id="333" name="Google Shape;333;p37" title="Untitled_15_57_40.jpg"/>
          <p:cNvPicPr preferRelativeResize="0"/>
          <p:nvPr/>
        </p:nvPicPr>
        <p:blipFill>
          <a:blip r:embed="rId6">
            <a:alphaModFix/>
          </a:blip>
          <a:stretch>
            <a:fillRect/>
          </a:stretch>
        </p:blipFill>
        <p:spPr>
          <a:xfrm>
            <a:off x="8278850" y="4278350"/>
            <a:ext cx="865149" cy="8651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8"/>
          <p:cNvSpPr txBox="1"/>
          <p:nvPr/>
        </p:nvSpPr>
        <p:spPr>
          <a:xfrm>
            <a:off x="720000" y="174925"/>
            <a:ext cx="7704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222222"/>
                </a:solidFill>
                <a:latin typeface="Trocchi"/>
                <a:ea typeface="Trocchi"/>
                <a:cs typeface="Trocchi"/>
                <a:sym typeface="Trocchi"/>
              </a:rPr>
              <a:t>Methods: Secondary Data </a:t>
            </a:r>
            <a:endParaRPr sz="3000">
              <a:solidFill>
                <a:srgbClr val="222222"/>
              </a:solidFill>
              <a:latin typeface="Trocchi"/>
              <a:ea typeface="Trocchi"/>
              <a:cs typeface="Trocchi"/>
              <a:sym typeface="Trocchi"/>
            </a:endParaRPr>
          </a:p>
        </p:txBody>
      </p:sp>
      <p:pic>
        <p:nvPicPr>
          <p:cNvPr id="339" name="Google Shape;339;p38"/>
          <p:cNvPicPr preferRelativeResize="0"/>
          <p:nvPr/>
        </p:nvPicPr>
        <p:blipFill rotWithShape="1">
          <a:blip r:embed="rId3">
            <a:alphaModFix/>
          </a:blip>
          <a:srcRect b="0" l="0" r="0" t="5392"/>
          <a:stretch/>
        </p:blipFill>
        <p:spPr>
          <a:xfrm>
            <a:off x="644688" y="861950"/>
            <a:ext cx="7854623" cy="4281550"/>
          </a:xfrm>
          <a:prstGeom prst="rect">
            <a:avLst/>
          </a:prstGeom>
          <a:noFill/>
          <a:ln>
            <a:noFill/>
          </a:ln>
        </p:spPr>
      </p:pic>
      <p:pic>
        <p:nvPicPr>
          <p:cNvPr id="340" name="Google Shape;340;p38" title="Untitled_15_57_40.jpg"/>
          <p:cNvPicPr preferRelativeResize="0"/>
          <p:nvPr/>
        </p:nvPicPr>
        <p:blipFill>
          <a:blip r:embed="rId4">
            <a:alphaModFix/>
          </a:blip>
          <a:stretch>
            <a:fillRect/>
          </a:stretch>
        </p:blipFill>
        <p:spPr>
          <a:xfrm>
            <a:off x="8278850" y="4278350"/>
            <a:ext cx="865149" cy="8651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9"/>
          <p:cNvSpPr txBox="1"/>
          <p:nvPr>
            <p:ph type="title"/>
          </p:nvPr>
        </p:nvSpPr>
        <p:spPr>
          <a:xfrm>
            <a:off x="720000" y="174925"/>
            <a:ext cx="77040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Loadings Comparison Test: Outputs</a:t>
            </a:r>
            <a:endParaRPr/>
          </a:p>
        </p:txBody>
      </p:sp>
      <p:pic>
        <p:nvPicPr>
          <p:cNvPr id="346" name="Google Shape;346;p39" title="Chart"/>
          <p:cNvPicPr preferRelativeResize="0"/>
          <p:nvPr/>
        </p:nvPicPr>
        <p:blipFill rotWithShape="1">
          <a:blip r:embed="rId3">
            <a:alphaModFix/>
          </a:blip>
          <a:srcRect b="3084" l="11156" r="30154" t="2299"/>
          <a:stretch/>
        </p:blipFill>
        <p:spPr>
          <a:xfrm>
            <a:off x="4404625" y="1260075"/>
            <a:ext cx="3386926" cy="3381425"/>
          </a:xfrm>
          <a:prstGeom prst="rect">
            <a:avLst/>
          </a:prstGeom>
          <a:noFill/>
          <a:ln>
            <a:noFill/>
          </a:ln>
        </p:spPr>
      </p:pic>
      <p:sp>
        <p:nvSpPr>
          <p:cNvPr id="347" name="Google Shape;347;p39"/>
          <p:cNvSpPr txBox="1"/>
          <p:nvPr>
            <p:ph idx="4294967295" type="title"/>
          </p:nvPr>
        </p:nvSpPr>
        <p:spPr>
          <a:xfrm>
            <a:off x="258050" y="1693585"/>
            <a:ext cx="3954600" cy="21852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500"/>
              <a:t>Empirical = “Network”</a:t>
            </a:r>
            <a:endParaRPr sz="2500"/>
          </a:p>
          <a:p>
            <a:pPr indent="0" lvl="0" marL="0" rtl="0" algn="ctr">
              <a:spcBef>
                <a:spcPts val="0"/>
              </a:spcBef>
              <a:spcAft>
                <a:spcPts val="0"/>
              </a:spcAft>
              <a:buNone/>
            </a:pPr>
            <a:r>
              <a:t/>
            </a:r>
            <a:endParaRPr sz="2500"/>
          </a:p>
          <a:p>
            <a:pPr indent="0" lvl="0" marL="0" rtl="0" algn="l">
              <a:spcBef>
                <a:spcPts val="0"/>
              </a:spcBef>
              <a:spcAft>
                <a:spcPts val="0"/>
              </a:spcAft>
              <a:buNone/>
            </a:pPr>
            <a:r>
              <a:t/>
            </a:r>
            <a:endParaRPr sz="2500"/>
          </a:p>
          <a:p>
            <a:pPr indent="0" lvl="0" marL="0" rtl="0" algn="ctr">
              <a:spcBef>
                <a:spcPts val="0"/>
              </a:spcBef>
              <a:spcAft>
                <a:spcPts val="0"/>
              </a:spcAft>
              <a:buNone/>
            </a:pPr>
            <a:r>
              <a:t/>
            </a:r>
            <a:endParaRPr sz="2500"/>
          </a:p>
          <a:p>
            <a:pPr indent="0" lvl="0" marL="0" rtl="0" algn="ctr">
              <a:spcBef>
                <a:spcPts val="0"/>
              </a:spcBef>
              <a:spcAft>
                <a:spcPts val="0"/>
              </a:spcAft>
              <a:buNone/>
            </a:pPr>
            <a:r>
              <a:rPr lang="en" sz="2500"/>
              <a:t>Bootstrap = “Network”</a:t>
            </a:r>
            <a:endParaRPr sz="2500"/>
          </a:p>
        </p:txBody>
      </p:sp>
      <p:pic>
        <p:nvPicPr>
          <p:cNvPr id="348" name="Google Shape;348;p39" title="Chart"/>
          <p:cNvPicPr preferRelativeResize="0"/>
          <p:nvPr/>
        </p:nvPicPr>
        <p:blipFill rotWithShape="1">
          <a:blip r:embed="rId3">
            <a:alphaModFix/>
          </a:blip>
          <a:srcRect b="77572" l="81255" r="1828" t="0"/>
          <a:stretch/>
        </p:blipFill>
        <p:spPr>
          <a:xfrm>
            <a:off x="7502675" y="1015500"/>
            <a:ext cx="1374326" cy="1128374"/>
          </a:xfrm>
          <a:prstGeom prst="rect">
            <a:avLst/>
          </a:prstGeom>
          <a:noFill/>
          <a:ln>
            <a:noFill/>
          </a:ln>
        </p:spPr>
      </p:pic>
      <p:pic>
        <p:nvPicPr>
          <p:cNvPr id="349" name="Google Shape;349;p39" title="Untitled_15_57_40.jpg"/>
          <p:cNvPicPr preferRelativeResize="0"/>
          <p:nvPr/>
        </p:nvPicPr>
        <p:blipFill>
          <a:blip r:embed="rId4">
            <a:alphaModFix/>
          </a:blip>
          <a:stretch>
            <a:fillRect/>
          </a:stretch>
        </p:blipFill>
        <p:spPr>
          <a:xfrm>
            <a:off x="8278850" y="4278350"/>
            <a:ext cx="865149" cy="865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0"/>
          <p:cNvSpPr txBox="1"/>
          <p:nvPr>
            <p:ph type="title"/>
          </p:nvPr>
        </p:nvSpPr>
        <p:spPr>
          <a:xfrm>
            <a:off x="720000" y="174925"/>
            <a:ext cx="77040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Loadings Comparison Test: </a:t>
            </a:r>
            <a:r>
              <a:rPr lang="en"/>
              <a:t>Output</a:t>
            </a:r>
            <a:endParaRPr/>
          </a:p>
        </p:txBody>
      </p:sp>
      <p:sp>
        <p:nvSpPr>
          <p:cNvPr id="355" name="Google Shape;355;p40"/>
          <p:cNvSpPr txBox="1"/>
          <p:nvPr>
            <p:ph idx="4294967295" type="title"/>
          </p:nvPr>
        </p:nvSpPr>
        <p:spPr>
          <a:xfrm>
            <a:off x="258050" y="1693585"/>
            <a:ext cx="3954600" cy="21852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500"/>
              <a:t>Empirical = “Network”</a:t>
            </a:r>
            <a:endParaRPr sz="2500"/>
          </a:p>
          <a:p>
            <a:pPr indent="0" lvl="0" marL="0" rtl="0" algn="ctr">
              <a:spcBef>
                <a:spcPts val="0"/>
              </a:spcBef>
              <a:spcAft>
                <a:spcPts val="0"/>
              </a:spcAft>
              <a:buNone/>
            </a:pPr>
            <a:r>
              <a:t/>
            </a:r>
            <a:endParaRPr sz="2500"/>
          </a:p>
          <a:p>
            <a:pPr indent="0" lvl="0" marL="0" rtl="0" algn="l">
              <a:spcBef>
                <a:spcPts val="0"/>
              </a:spcBef>
              <a:spcAft>
                <a:spcPts val="0"/>
              </a:spcAft>
              <a:buNone/>
            </a:pPr>
            <a:r>
              <a:t/>
            </a:r>
            <a:endParaRPr sz="2500"/>
          </a:p>
          <a:p>
            <a:pPr indent="0" lvl="0" marL="0" rtl="0" algn="ctr">
              <a:spcBef>
                <a:spcPts val="0"/>
              </a:spcBef>
              <a:spcAft>
                <a:spcPts val="0"/>
              </a:spcAft>
              <a:buNone/>
            </a:pPr>
            <a:r>
              <a:t/>
            </a:r>
            <a:endParaRPr sz="2500"/>
          </a:p>
          <a:p>
            <a:pPr indent="0" lvl="0" marL="0" rtl="0" algn="ctr">
              <a:spcBef>
                <a:spcPts val="0"/>
              </a:spcBef>
              <a:spcAft>
                <a:spcPts val="0"/>
              </a:spcAft>
              <a:buNone/>
            </a:pPr>
            <a:r>
              <a:t/>
            </a:r>
            <a:endParaRPr sz="2500"/>
          </a:p>
        </p:txBody>
      </p:sp>
      <p:pic>
        <p:nvPicPr>
          <p:cNvPr id="356" name="Google Shape;356;p40" title="Untitled_15_57_40.jpg"/>
          <p:cNvPicPr preferRelativeResize="0"/>
          <p:nvPr/>
        </p:nvPicPr>
        <p:blipFill>
          <a:blip r:embed="rId3">
            <a:alphaModFix/>
          </a:blip>
          <a:stretch>
            <a:fillRect/>
          </a:stretch>
        </p:blipFill>
        <p:spPr>
          <a:xfrm>
            <a:off x="8278850" y="4278350"/>
            <a:ext cx="865149" cy="8651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1"/>
          <p:cNvSpPr txBox="1"/>
          <p:nvPr>
            <p:ph type="title"/>
          </p:nvPr>
        </p:nvSpPr>
        <p:spPr>
          <a:xfrm>
            <a:off x="720000" y="174925"/>
            <a:ext cx="77040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Loadings Comparison Test</a:t>
            </a:r>
            <a:endParaRPr/>
          </a:p>
        </p:txBody>
      </p:sp>
      <p:sp>
        <p:nvSpPr>
          <p:cNvPr id="362" name="Google Shape;362;p41"/>
          <p:cNvSpPr txBox="1"/>
          <p:nvPr>
            <p:ph idx="4294967295" type="title"/>
          </p:nvPr>
        </p:nvSpPr>
        <p:spPr>
          <a:xfrm>
            <a:off x="258050" y="1693585"/>
            <a:ext cx="3954600" cy="21852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500"/>
              <a:t>Empirical = “Network”</a:t>
            </a:r>
            <a:endParaRPr sz="2500"/>
          </a:p>
          <a:p>
            <a:pPr indent="0" lvl="0" marL="0" rtl="0" algn="ctr">
              <a:spcBef>
                <a:spcPts val="0"/>
              </a:spcBef>
              <a:spcAft>
                <a:spcPts val="0"/>
              </a:spcAft>
              <a:buNone/>
            </a:pPr>
            <a:r>
              <a:t/>
            </a:r>
            <a:endParaRPr sz="2500"/>
          </a:p>
          <a:p>
            <a:pPr indent="0" lvl="0" marL="0" rtl="0" algn="l">
              <a:spcBef>
                <a:spcPts val="0"/>
              </a:spcBef>
              <a:spcAft>
                <a:spcPts val="0"/>
              </a:spcAft>
              <a:buNone/>
            </a:pPr>
            <a:r>
              <a:t/>
            </a:r>
            <a:endParaRPr sz="2500"/>
          </a:p>
          <a:p>
            <a:pPr indent="0" lvl="0" marL="0" rtl="0" algn="ctr">
              <a:spcBef>
                <a:spcPts val="0"/>
              </a:spcBef>
              <a:spcAft>
                <a:spcPts val="0"/>
              </a:spcAft>
              <a:buNone/>
            </a:pPr>
            <a:r>
              <a:t/>
            </a:r>
            <a:endParaRPr sz="2500"/>
          </a:p>
          <a:p>
            <a:pPr indent="0" lvl="0" marL="0" rtl="0" algn="ctr">
              <a:spcBef>
                <a:spcPts val="0"/>
              </a:spcBef>
              <a:spcAft>
                <a:spcPts val="0"/>
              </a:spcAft>
              <a:buNone/>
            </a:pPr>
            <a:r>
              <a:rPr lang="en" sz="2500"/>
              <a:t>Bootstrap = “Network”</a:t>
            </a:r>
            <a:endParaRPr sz="2500"/>
          </a:p>
        </p:txBody>
      </p:sp>
      <p:pic>
        <p:nvPicPr>
          <p:cNvPr id="363" name="Google Shape;363;p41" title="Untitled_15_57_40.jpg"/>
          <p:cNvPicPr preferRelativeResize="0"/>
          <p:nvPr/>
        </p:nvPicPr>
        <p:blipFill>
          <a:blip r:embed="rId3">
            <a:alphaModFix/>
          </a:blip>
          <a:stretch>
            <a:fillRect/>
          </a:stretch>
        </p:blipFill>
        <p:spPr>
          <a:xfrm>
            <a:off x="8278850" y="4278350"/>
            <a:ext cx="865149" cy="8651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42"/>
          <p:cNvPicPr preferRelativeResize="0"/>
          <p:nvPr/>
        </p:nvPicPr>
        <p:blipFill>
          <a:blip r:embed="rId3">
            <a:alphaModFix/>
          </a:blip>
          <a:stretch>
            <a:fillRect/>
          </a:stretch>
        </p:blipFill>
        <p:spPr>
          <a:xfrm>
            <a:off x="3531750" y="2207013"/>
            <a:ext cx="1431475" cy="1226975"/>
          </a:xfrm>
          <a:prstGeom prst="rect">
            <a:avLst/>
          </a:prstGeom>
          <a:noFill/>
          <a:ln>
            <a:noFill/>
          </a:ln>
        </p:spPr>
      </p:pic>
      <p:pic>
        <p:nvPicPr>
          <p:cNvPr id="369" name="Google Shape;369;p42"/>
          <p:cNvPicPr preferRelativeResize="0"/>
          <p:nvPr/>
        </p:nvPicPr>
        <p:blipFill>
          <a:blip r:embed="rId4">
            <a:alphaModFix/>
          </a:blip>
          <a:stretch>
            <a:fillRect/>
          </a:stretch>
        </p:blipFill>
        <p:spPr>
          <a:xfrm>
            <a:off x="5319650" y="1259938"/>
            <a:ext cx="3293100" cy="2911674"/>
          </a:xfrm>
          <a:prstGeom prst="rect">
            <a:avLst/>
          </a:prstGeom>
          <a:noFill/>
          <a:ln>
            <a:noFill/>
          </a:ln>
        </p:spPr>
      </p:pic>
      <p:pic>
        <p:nvPicPr>
          <p:cNvPr id="370" name="Google Shape;370;p42"/>
          <p:cNvPicPr preferRelativeResize="0"/>
          <p:nvPr/>
        </p:nvPicPr>
        <p:blipFill>
          <a:blip r:embed="rId5">
            <a:alphaModFix/>
          </a:blip>
          <a:stretch>
            <a:fillRect/>
          </a:stretch>
        </p:blipFill>
        <p:spPr>
          <a:xfrm>
            <a:off x="703350" y="1211062"/>
            <a:ext cx="2705800" cy="3554188"/>
          </a:xfrm>
          <a:prstGeom prst="rect">
            <a:avLst/>
          </a:prstGeom>
          <a:noFill/>
          <a:ln>
            <a:noFill/>
          </a:ln>
        </p:spPr>
      </p:pic>
      <p:sp>
        <p:nvSpPr>
          <p:cNvPr id="371" name="Google Shape;371;p42"/>
          <p:cNvSpPr txBox="1"/>
          <p:nvPr>
            <p:ph type="title"/>
          </p:nvPr>
        </p:nvSpPr>
        <p:spPr>
          <a:xfrm>
            <a:off x="8725" y="181900"/>
            <a:ext cx="91440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t>Measurement–Intervention Alignment</a:t>
            </a:r>
            <a:endParaRPr sz="2800"/>
          </a:p>
        </p:txBody>
      </p:sp>
      <p:pic>
        <p:nvPicPr>
          <p:cNvPr id="372" name="Google Shape;372;p42" title="Untitled_15_57_40.jpg"/>
          <p:cNvPicPr preferRelativeResize="0"/>
          <p:nvPr/>
        </p:nvPicPr>
        <p:blipFill>
          <a:blip r:embed="rId6">
            <a:alphaModFix/>
          </a:blip>
          <a:stretch>
            <a:fillRect/>
          </a:stretch>
        </p:blipFill>
        <p:spPr>
          <a:xfrm>
            <a:off x="8278850" y="4278350"/>
            <a:ext cx="865149" cy="8651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3"/>
          <p:cNvSpPr txBox="1"/>
          <p:nvPr>
            <p:ph type="title"/>
          </p:nvPr>
        </p:nvSpPr>
        <p:spPr>
          <a:xfrm>
            <a:off x="919725" y="1977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Extra Special Thanks:</a:t>
            </a:r>
            <a:endParaRPr/>
          </a:p>
        </p:txBody>
      </p:sp>
      <p:pic>
        <p:nvPicPr>
          <p:cNvPr id="378" name="Google Shape;378;p43"/>
          <p:cNvPicPr preferRelativeResize="0"/>
          <p:nvPr/>
        </p:nvPicPr>
        <p:blipFill rotWithShape="1">
          <a:blip r:embed="rId3">
            <a:alphaModFix/>
          </a:blip>
          <a:srcRect b="0" l="7848" r="12311" t="0"/>
          <a:stretch/>
        </p:blipFill>
        <p:spPr>
          <a:xfrm>
            <a:off x="3664446" y="1138361"/>
            <a:ext cx="2214600" cy="2212800"/>
          </a:xfrm>
          <a:prstGeom prst="ellipse">
            <a:avLst/>
          </a:prstGeom>
          <a:noFill/>
          <a:ln cap="flat" cmpd="sng" w="80350">
            <a:solidFill>
              <a:srgbClr val="FFFFFF"/>
            </a:solidFill>
            <a:prstDash val="solid"/>
            <a:round/>
            <a:headEnd len="sm" w="sm" type="none"/>
            <a:tailEnd len="sm" w="sm" type="none"/>
          </a:ln>
          <a:effectLst>
            <a:outerShdw blurRad="60268" rotWithShape="0" algn="bl" dir="5400000" dist="20089">
              <a:srgbClr val="3E3ED3">
                <a:alpha val="25000"/>
              </a:srgbClr>
            </a:outerShdw>
          </a:effectLst>
        </p:spPr>
      </p:pic>
      <p:sp>
        <p:nvSpPr>
          <p:cNvPr id="379" name="Google Shape;379;p43"/>
          <p:cNvSpPr/>
          <p:nvPr/>
        </p:nvSpPr>
        <p:spPr>
          <a:xfrm flipH="1" rot="1259653">
            <a:off x="6151209" y="2917975"/>
            <a:ext cx="270664" cy="339022"/>
          </a:xfrm>
          <a:custGeom>
            <a:rect b="b" l="l" r="r" t="t"/>
            <a:pathLst>
              <a:path extrusionOk="0" h="12860" w="10267">
                <a:moveTo>
                  <a:pt x="8396" y="1"/>
                </a:moveTo>
                <a:cubicBezTo>
                  <a:pt x="8074" y="1"/>
                  <a:pt x="7815" y="51"/>
                  <a:pt x="7743" y="91"/>
                </a:cubicBezTo>
                <a:cubicBezTo>
                  <a:pt x="6143" y="973"/>
                  <a:pt x="5364" y="2556"/>
                  <a:pt x="4840" y="4304"/>
                </a:cubicBezTo>
                <a:cubicBezTo>
                  <a:pt x="4835" y="4330"/>
                  <a:pt x="4814" y="4342"/>
                  <a:pt x="4794" y="4342"/>
                </a:cubicBezTo>
                <a:cubicBezTo>
                  <a:pt x="4771" y="4342"/>
                  <a:pt x="4748" y="4327"/>
                  <a:pt x="4746" y="4296"/>
                </a:cubicBezTo>
                <a:cubicBezTo>
                  <a:pt x="4626" y="2981"/>
                  <a:pt x="3162" y="1233"/>
                  <a:pt x="2672" y="816"/>
                </a:cubicBezTo>
                <a:cubicBezTo>
                  <a:pt x="2429" y="612"/>
                  <a:pt x="2097" y="518"/>
                  <a:pt x="1755" y="518"/>
                </a:cubicBezTo>
                <a:cubicBezTo>
                  <a:pt x="1318" y="518"/>
                  <a:pt x="866" y="671"/>
                  <a:pt x="565" y="944"/>
                </a:cubicBezTo>
                <a:cubicBezTo>
                  <a:pt x="0" y="1455"/>
                  <a:pt x="91" y="2358"/>
                  <a:pt x="256" y="3100"/>
                </a:cubicBezTo>
                <a:cubicBezTo>
                  <a:pt x="1019" y="6469"/>
                  <a:pt x="2680" y="10068"/>
                  <a:pt x="4713" y="12859"/>
                </a:cubicBezTo>
                <a:cubicBezTo>
                  <a:pt x="6081" y="10097"/>
                  <a:pt x="7661" y="7726"/>
                  <a:pt x="9029" y="4964"/>
                </a:cubicBezTo>
                <a:cubicBezTo>
                  <a:pt x="9619" y="3773"/>
                  <a:pt x="10266" y="2499"/>
                  <a:pt x="10118" y="1179"/>
                </a:cubicBezTo>
                <a:cubicBezTo>
                  <a:pt x="10009" y="216"/>
                  <a:pt x="9066" y="1"/>
                  <a:pt x="8396" y="1"/>
                </a:cubicBezTo>
                <a:close/>
              </a:path>
            </a:pathLst>
          </a:custGeom>
          <a:solidFill>
            <a:srgbClr val="6CB2FF"/>
          </a:solidFill>
          <a:ln>
            <a:noFill/>
          </a:ln>
        </p:spPr>
        <p:txBody>
          <a:bodyPr anchorCtr="0" anchor="ctr" bIns="96425" lIns="96425" spcFirstLastPara="1" rIns="96425" wrap="square" tIns="96425">
            <a:noAutofit/>
          </a:bodyPr>
          <a:lstStyle/>
          <a:p>
            <a:pPr indent="0" lvl="0" marL="0" rtl="0" algn="l">
              <a:spcBef>
                <a:spcPts val="0"/>
              </a:spcBef>
              <a:spcAft>
                <a:spcPts val="0"/>
              </a:spcAft>
              <a:buNone/>
            </a:pPr>
            <a:r>
              <a:t/>
            </a:r>
            <a:endParaRPr/>
          </a:p>
        </p:txBody>
      </p:sp>
      <p:sp>
        <p:nvSpPr>
          <p:cNvPr id="380" name="Google Shape;380;p43"/>
          <p:cNvSpPr/>
          <p:nvPr/>
        </p:nvSpPr>
        <p:spPr>
          <a:xfrm>
            <a:off x="3046240" y="1138361"/>
            <a:ext cx="270689" cy="339054"/>
          </a:xfrm>
          <a:custGeom>
            <a:rect b="b" l="l" r="r" t="t"/>
            <a:pathLst>
              <a:path extrusionOk="0" h="12860" w="10267">
                <a:moveTo>
                  <a:pt x="8396" y="1"/>
                </a:moveTo>
                <a:cubicBezTo>
                  <a:pt x="8074" y="1"/>
                  <a:pt x="7815" y="51"/>
                  <a:pt x="7743" y="91"/>
                </a:cubicBezTo>
                <a:cubicBezTo>
                  <a:pt x="6143" y="973"/>
                  <a:pt x="5364" y="2556"/>
                  <a:pt x="4840" y="4304"/>
                </a:cubicBezTo>
                <a:cubicBezTo>
                  <a:pt x="4835" y="4330"/>
                  <a:pt x="4814" y="4342"/>
                  <a:pt x="4794" y="4342"/>
                </a:cubicBezTo>
                <a:cubicBezTo>
                  <a:pt x="4771" y="4342"/>
                  <a:pt x="4748" y="4327"/>
                  <a:pt x="4746" y="4296"/>
                </a:cubicBezTo>
                <a:cubicBezTo>
                  <a:pt x="4626" y="2981"/>
                  <a:pt x="3162" y="1233"/>
                  <a:pt x="2672" y="816"/>
                </a:cubicBezTo>
                <a:cubicBezTo>
                  <a:pt x="2429" y="612"/>
                  <a:pt x="2097" y="518"/>
                  <a:pt x="1755" y="518"/>
                </a:cubicBezTo>
                <a:cubicBezTo>
                  <a:pt x="1318" y="518"/>
                  <a:pt x="866" y="671"/>
                  <a:pt x="565" y="944"/>
                </a:cubicBezTo>
                <a:cubicBezTo>
                  <a:pt x="0" y="1455"/>
                  <a:pt x="91" y="2358"/>
                  <a:pt x="256" y="3100"/>
                </a:cubicBezTo>
                <a:cubicBezTo>
                  <a:pt x="1019" y="6469"/>
                  <a:pt x="2680" y="10068"/>
                  <a:pt x="4713" y="12859"/>
                </a:cubicBezTo>
                <a:cubicBezTo>
                  <a:pt x="6081" y="10097"/>
                  <a:pt x="7661" y="7726"/>
                  <a:pt x="9029" y="4964"/>
                </a:cubicBezTo>
                <a:cubicBezTo>
                  <a:pt x="9619" y="3773"/>
                  <a:pt x="10266" y="2499"/>
                  <a:pt x="10118" y="1179"/>
                </a:cubicBezTo>
                <a:cubicBezTo>
                  <a:pt x="10009" y="216"/>
                  <a:pt x="9066" y="1"/>
                  <a:pt x="8396" y="1"/>
                </a:cubicBezTo>
                <a:close/>
              </a:path>
            </a:pathLst>
          </a:custGeom>
          <a:solidFill>
            <a:srgbClr val="6CB2FF"/>
          </a:solidFill>
          <a:ln>
            <a:noFill/>
          </a:ln>
        </p:spPr>
        <p:txBody>
          <a:bodyPr anchorCtr="0" anchor="ctr" bIns="96425" lIns="96425" spcFirstLastPara="1" rIns="96425" wrap="square" tIns="96425">
            <a:noAutofit/>
          </a:bodyPr>
          <a:lstStyle/>
          <a:p>
            <a:pPr indent="0" lvl="0" marL="0" rtl="0" algn="l">
              <a:spcBef>
                <a:spcPts val="0"/>
              </a:spcBef>
              <a:spcAft>
                <a:spcPts val="0"/>
              </a:spcAft>
              <a:buNone/>
            </a:pPr>
            <a:r>
              <a:t/>
            </a:r>
            <a:endParaRPr sz="1476"/>
          </a:p>
        </p:txBody>
      </p:sp>
      <p:sp>
        <p:nvSpPr>
          <p:cNvPr id="381" name="Google Shape;381;p43"/>
          <p:cNvSpPr txBox="1"/>
          <p:nvPr>
            <p:ph idx="1" type="body"/>
          </p:nvPr>
        </p:nvSpPr>
        <p:spPr>
          <a:xfrm>
            <a:off x="3519867" y="3492347"/>
            <a:ext cx="2503800" cy="707400"/>
          </a:xfrm>
          <a:prstGeom prst="rect">
            <a:avLst/>
          </a:prstGeom>
        </p:spPr>
        <p:txBody>
          <a:bodyPr anchorCtr="0" anchor="t" bIns="96425" lIns="96425" spcFirstLastPara="1" rIns="96425" wrap="square" tIns="96425">
            <a:noAutofit/>
          </a:bodyPr>
          <a:lstStyle/>
          <a:p>
            <a:pPr indent="0" lvl="0" marL="0" rtl="0" algn="l">
              <a:spcBef>
                <a:spcPts val="844"/>
              </a:spcBef>
              <a:spcAft>
                <a:spcPts val="0"/>
              </a:spcAft>
              <a:buNone/>
            </a:pPr>
            <a:r>
              <a:rPr lang="en" sz="2425">
                <a:solidFill>
                  <a:schemeClr val="dk1"/>
                </a:solidFill>
              </a:rPr>
              <a:t>Dr. John Sakaluk</a:t>
            </a:r>
            <a:endParaRPr sz="2425">
              <a:solidFill>
                <a:schemeClr val="dk1"/>
              </a:solidFill>
            </a:endParaRPr>
          </a:p>
          <a:p>
            <a:pPr indent="0" lvl="0" marL="482141" rtl="0" algn="l">
              <a:spcBef>
                <a:spcPts val="844"/>
              </a:spcBef>
              <a:spcAft>
                <a:spcPts val="0"/>
              </a:spcAft>
              <a:buNone/>
            </a:pPr>
            <a:r>
              <a:t/>
            </a:r>
            <a:endParaRPr sz="2425">
              <a:solidFill>
                <a:schemeClr val="dk1"/>
              </a:solidFill>
            </a:endParaRPr>
          </a:p>
        </p:txBody>
      </p:sp>
      <p:sp>
        <p:nvSpPr>
          <p:cNvPr id="382" name="Google Shape;382;p43"/>
          <p:cNvSpPr/>
          <p:nvPr/>
        </p:nvSpPr>
        <p:spPr>
          <a:xfrm>
            <a:off x="6385010" y="985425"/>
            <a:ext cx="270689" cy="339054"/>
          </a:xfrm>
          <a:custGeom>
            <a:rect b="b" l="l" r="r" t="t"/>
            <a:pathLst>
              <a:path extrusionOk="0" h="12860" w="10267">
                <a:moveTo>
                  <a:pt x="8396" y="1"/>
                </a:moveTo>
                <a:cubicBezTo>
                  <a:pt x="8074" y="1"/>
                  <a:pt x="7815" y="51"/>
                  <a:pt x="7743" y="91"/>
                </a:cubicBezTo>
                <a:cubicBezTo>
                  <a:pt x="6143" y="973"/>
                  <a:pt x="5364" y="2556"/>
                  <a:pt x="4840" y="4304"/>
                </a:cubicBezTo>
                <a:cubicBezTo>
                  <a:pt x="4835" y="4330"/>
                  <a:pt x="4814" y="4342"/>
                  <a:pt x="4794" y="4342"/>
                </a:cubicBezTo>
                <a:cubicBezTo>
                  <a:pt x="4771" y="4342"/>
                  <a:pt x="4748" y="4327"/>
                  <a:pt x="4746" y="4296"/>
                </a:cubicBezTo>
                <a:cubicBezTo>
                  <a:pt x="4626" y="2981"/>
                  <a:pt x="3162" y="1233"/>
                  <a:pt x="2672" y="816"/>
                </a:cubicBezTo>
                <a:cubicBezTo>
                  <a:pt x="2429" y="612"/>
                  <a:pt x="2097" y="518"/>
                  <a:pt x="1755" y="518"/>
                </a:cubicBezTo>
                <a:cubicBezTo>
                  <a:pt x="1318" y="518"/>
                  <a:pt x="866" y="671"/>
                  <a:pt x="565" y="944"/>
                </a:cubicBezTo>
                <a:cubicBezTo>
                  <a:pt x="0" y="1455"/>
                  <a:pt x="91" y="2358"/>
                  <a:pt x="256" y="3100"/>
                </a:cubicBezTo>
                <a:cubicBezTo>
                  <a:pt x="1019" y="6469"/>
                  <a:pt x="2680" y="10068"/>
                  <a:pt x="4713" y="12859"/>
                </a:cubicBezTo>
                <a:cubicBezTo>
                  <a:pt x="6081" y="10097"/>
                  <a:pt x="7661" y="7726"/>
                  <a:pt x="9029" y="4964"/>
                </a:cubicBezTo>
                <a:cubicBezTo>
                  <a:pt x="9619" y="3773"/>
                  <a:pt x="10266" y="2499"/>
                  <a:pt x="10118" y="1179"/>
                </a:cubicBezTo>
                <a:cubicBezTo>
                  <a:pt x="10009" y="216"/>
                  <a:pt x="9066" y="1"/>
                  <a:pt x="8396" y="1"/>
                </a:cubicBezTo>
                <a:close/>
              </a:path>
            </a:pathLst>
          </a:custGeom>
          <a:solidFill>
            <a:srgbClr val="A41984"/>
          </a:solidFill>
          <a:ln>
            <a:noFill/>
          </a:ln>
        </p:spPr>
        <p:txBody>
          <a:bodyPr anchorCtr="0" anchor="ctr" bIns="96425" lIns="96425" spcFirstLastPara="1" rIns="96425" wrap="square" tIns="96425">
            <a:noAutofit/>
          </a:bodyPr>
          <a:lstStyle/>
          <a:p>
            <a:pPr indent="0" lvl="0" marL="0" rtl="0" algn="l">
              <a:spcBef>
                <a:spcPts val="0"/>
              </a:spcBef>
              <a:spcAft>
                <a:spcPts val="0"/>
              </a:spcAft>
              <a:buNone/>
            </a:pPr>
            <a:r>
              <a:t/>
            </a:r>
            <a:endParaRPr sz="1476"/>
          </a:p>
        </p:txBody>
      </p:sp>
      <p:sp>
        <p:nvSpPr>
          <p:cNvPr id="383" name="Google Shape;383;p43"/>
          <p:cNvSpPr/>
          <p:nvPr/>
        </p:nvSpPr>
        <p:spPr>
          <a:xfrm>
            <a:off x="2775563" y="2917959"/>
            <a:ext cx="270689" cy="339054"/>
          </a:xfrm>
          <a:custGeom>
            <a:rect b="b" l="l" r="r" t="t"/>
            <a:pathLst>
              <a:path extrusionOk="0" h="12860" w="10267">
                <a:moveTo>
                  <a:pt x="8396" y="1"/>
                </a:moveTo>
                <a:cubicBezTo>
                  <a:pt x="8074" y="1"/>
                  <a:pt x="7815" y="51"/>
                  <a:pt x="7743" y="91"/>
                </a:cubicBezTo>
                <a:cubicBezTo>
                  <a:pt x="6143" y="973"/>
                  <a:pt x="5364" y="2556"/>
                  <a:pt x="4840" y="4304"/>
                </a:cubicBezTo>
                <a:cubicBezTo>
                  <a:pt x="4835" y="4330"/>
                  <a:pt x="4814" y="4342"/>
                  <a:pt x="4794" y="4342"/>
                </a:cubicBezTo>
                <a:cubicBezTo>
                  <a:pt x="4771" y="4342"/>
                  <a:pt x="4748" y="4327"/>
                  <a:pt x="4746" y="4296"/>
                </a:cubicBezTo>
                <a:cubicBezTo>
                  <a:pt x="4626" y="2981"/>
                  <a:pt x="3162" y="1233"/>
                  <a:pt x="2672" y="816"/>
                </a:cubicBezTo>
                <a:cubicBezTo>
                  <a:pt x="2429" y="612"/>
                  <a:pt x="2097" y="518"/>
                  <a:pt x="1755" y="518"/>
                </a:cubicBezTo>
                <a:cubicBezTo>
                  <a:pt x="1318" y="518"/>
                  <a:pt x="866" y="671"/>
                  <a:pt x="565" y="944"/>
                </a:cubicBezTo>
                <a:cubicBezTo>
                  <a:pt x="0" y="1455"/>
                  <a:pt x="91" y="2358"/>
                  <a:pt x="256" y="3100"/>
                </a:cubicBezTo>
                <a:cubicBezTo>
                  <a:pt x="1019" y="6469"/>
                  <a:pt x="2680" y="10068"/>
                  <a:pt x="4713" y="12859"/>
                </a:cubicBezTo>
                <a:cubicBezTo>
                  <a:pt x="6081" y="10097"/>
                  <a:pt x="7661" y="7726"/>
                  <a:pt x="9029" y="4964"/>
                </a:cubicBezTo>
                <a:cubicBezTo>
                  <a:pt x="9619" y="3773"/>
                  <a:pt x="10266" y="2499"/>
                  <a:pt x="10118" y="1179"/>
                </a:cubicBezTo>
                <a:cubicBezTo>
                  <a:pt x="10009" y="216"/>
                  <a:pt x="9066" y="1"/>
                  <a:pt x="8396" y="1"/>
                </a:cubicBezTo>
                <a:close/>
              </a:path>
            </a:pathLst>
          </a:custGeom>
          <a:solidFill>
            <a:srgbClr val="A41984"/>
          </a:solidFill>
          <a:ln>
            <a:noFill/>
          </a:ln>
        </p:spPr>
        <p:txBody>
          <a:bodyPr anchorCtr="0" anchor="ctr" bIns="96425" lIns="96425" spcFirstLastPara="1" rIns="96425" wrap="square" tIns="96425">
            <a:noAutofit/>
          </a:bodyPr>
          <a:lstStyle/>
          <a:p>
            <a:pPr indent="0" lvl="0" marL="0" rtl="0" algn="l">
              <a:spcBef>
                <a:spcPts val="0"/>
              </a:spcBef>
              <a:spcAft>
                <a:spcPts val="0"/>
              </a:spcAft>
              <a:buNone/>
            </a:pPr>
            <a:r>
              <a:t/>
            </a:r>
            <a:endParaRPr sz="1476"/>
          </a:p>
        </p:txBody>
      </p:sp>
      <p:pic>
        <p:nvPicPr>
          <p:cNvPr id="384" name="Google Shape;384;p43"/>
          <p:cNvPicPr preferRelativeResize="0"/>
          <p:nvPr/>
        </p:nvPicPr>
        <p:blipFill>
          <a:blip r:embed="rId4">
            <a:alphaModFix/>
          </a:blip>
          <a:stretch>
            <a:fillRect/>
          </a:stretch>
        </p:blipFill>
        <p:spPr>
          <a:xfrm>
            <a:off x="2942486" y="4341091"/>
            <a:ext cx="3658481" cy="802409"/>
          </a:xfrm>
          <a:prstGeom prst="rect">
            <a:avLst/>
          </a:prstGeom>
          <a:noFill/>
          <a:ln>
            <a:noFill/>
          </a:ln>
        </p:spPr>
      </p:pic>
      <p:pic>
        <p:nvPicPr>
          <p:cNvPr id="385" name="Google Shape;385;p43" title="Untitled_15_57_40.jpg"/>
          <p:cNvPicPr preferRelativeResize="0"/>
          <p:nvPr/>
        </p:nvPicPr>
        <p:blipFill>
          <a:blip r:embed="rId5">
            <a:alphaModFix/>
          </a:blip>
          <a:stretch>
            <a:fillRect/>
          </a:stretch>
        </p:blipFill>
        <p:spPr>
          <a:xfrm>
            <a:off x="8278850" y="4278350"/>
            <a:ext cx="865149" cy="865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6"/>
          <p:cNvSpPr txBox="1"/>
          <p:nvPr>
            <p:ph type="title"/>
          </p:nvPr>
        </p:nvSpPr>
        <p:spPr>
          <a:xfrm>
            <a:off x="720000" y="2672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More Info About the Findings</a:t>
            </a:r>
            <a:endParaRPr/>
          </a:p>
        </p:txBody>
      </p:sp>
      <p:pic>
        <p:nvPicPr>
          <p:cNvPr id="212" name="Google Shape;212;p26" title="Screenshot 2026-02-06 at 2.31.16 PM.png"/>
          <p:cNvPicPr preferRelativeResize="0"/>
          <p:nvPr/>
        </p:nvPicPr>
        <p:blipFill rotWithShape="1">
          <a:blip r:embed="rId3">
            <a:alphaModFix/>
          </a:blip>
          <a:srcRect b="60148" l="0" r="0" t="0"/>
          <a:stretch/>
        </p:blipFill>
        <p:spPr>
          <a:xfrm>
            <a:off x="847875" y="1178837"/>
            <a:ext cx="7465698" cy="2760637"/>
          </a:xfrm>
          <a:prstGeom prst="rect">
            <a:avLst/>
          </a:prstGeom>
          <a:noFill/>
          <a:ln>
            <a:noFill/>
          </a:ln>
        </p:spPr>
      </p:pic>
      <p:pic>
        <p:nvPicPr>
          <p:cNvPr id="213" name="Google Shape;213;p26" title="Untitled_15_57_40.jpg"/>
          <p:cNvPicPr preferRelativeResize="0"/>
          <p:nvPr/>
        </p:nvPicPr>
        <p:blipFill>
          <a:blip r:embed="rId4">
            <a:alphaModFix/>
          </a:blip>
          <a:stretch>
            <a:fillRect/>
          </a:stretch>
        </p:blipFill>
        <p:spPr>
          <a:xfrm>
            <a:off x="8278850" y="4278350"/>
            <a:ext cx="865149" cy="865149"/>
          </a:xfrm>
          <a:prstGeom prst="rect">
            <a:avLst/>
          </a:prstGeom>
          <a:noFill/>
          <a:ln>
            <a:noFill/>
          </a:ln>
        </p:spPr>
      </p:pic>
      <p:pic>
        <p:nvPicPr>
          <p:cNvPr id="214" name="Google Shape;214;p26"/>
          <p:cNvPicPr preferRelativeResize="0"/>
          <p:nvPr/>
        </p:nvPicPr>
        <p:blipFill rotWithShape="1">
          <a:blip r:embed="rId5">
            <a:alphaModFix/>
          </a:blip>
          <a:srcRect b="18693" l="31895" r="3733" t="47483"/>
          <a:stretch/>
        </p:blipFill>
        <p:spPr>
          <a:xfrm>
            <a:off x="847875" y="3366775"/>
            <a:ext cx="2075950" cy="572700"/>
          </a:xfrm>
          <a:prstGeom prst="rect">
            <a:avLst/>
          </a:prstGeom>
          <a:noFill/>
          <a:ln>
            <a:noFill/>
          </a:ln>
        </p:spPr>
      </p:pic>
      <p:sp>
        <p:nvSpPr>
          <p:cNvPr id="215" name="Google Shape;215;p26"/>
          <p:cNvSpPr/>
          <p:nvPr/>
        </p:nvSpPr>
        <p:spPr>
          <a:xfrm rot="5398855">
            <a:off x="7115132" y="4033524"/>
            <a:ext cx="900600" cy="963600"/>
          </a:xfrm>
          <a:prstGeom prst="bentUpArrow">
            <a:avLst>
              <a:gd fmla="val 25000" name="adj1"/>
              <a:gd fmla="val 25000" name="adj2"/>
              <a:gd fmla="val 25000" name="adj3"/>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ph type="title"/>
          </p:nvPr>
        </p:nvSpPr>
        <p:spPr>
          <a:xfrm>
            <a:off x="720000" y="2803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Gender Minority Stress → Poor Health</a:t>
            </a:r>
            <a:endParaRPr/>
          </a:p>
        </p:txBody>
      </p:sp>
      <p:pic>
        <p:nvPicPr>
          <p:cNvPr id="221" name="Google Shape;221;p27"/>
          <p:cNvPicPr preferRelativeResize="0"/>
          <p:nvPr/>
        </p:nvPicPr>
        <p:blipFill>
          <a:blip r:embed="rId3">
            <a:alphaModFix/>
          </a:blip>
          <a:stretch>
            <a:fillRect/>
          </a:stretch>
        </p:blipFill>
        <p:spPr>
          <a:xfrm>
            <a:off x="1069625" y="1133200"/>
            <a:ext cx="7004754" cy="3690501"/>
          </a:xfrm>
          <a:prstGeom prst="rect">
            <a:avLst/>
          </a:prstGeom>
          <a:noFill/>
          <a:ln>
            <a:noFill/>
          </a:ln>
        </p:spPr>
      </p:pic>
      <p:sp>
        <p:nvSpPr>
          <p:cNvPr id="222" name="Google Shape;222;p27"/>
          <p:cNvSpPr txBox="1"/>
          <p:nvPr>
            <p:ph idx="4294967295" type="subTitle"/>
          </p:nvPr>
        </p:nvSpPr>
        <p:spPr>
          <a:xfrm>
            <a:off x="3241775" y="4823700"/>
            <a:ext cx="4964700" cy="3198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a:t>
            </a:r>
            <a:r>
              <a:rPr lang="en" sz="1100">
                <a:solidFill>
                  <a:srgbClr val="000000"/>
                </a:solidFill>
              </a:rPr>
              <a:t>Brooks, 1983; Meyer, 1995; 2003; Hendriks &amp; Testa, 2012</a:t>
            </a:r>
            <a:r>
              <a:rPr lang="en" sz="1100">
                <a:solidFill>
                  <a:srgbClr val="222222"/>
                </a:solidFill>
              </a:rPr>
              <a:t>; </a:t>
            </a:r>
            <a:r>
              <a:rPr lang="en" sz="1100"/>
              <a:t>Testa et al., 2015)</a:t>
            </a:r>
            <a:endParaRPr sz="1100"/>
          </a:p>
        </p:txBody>
      </p:sp>
      <p:pic>
        <p:nvPicPr>
          <p:cNvPr id="223" name="Google Shape;223;p27" title="Untitled_15_57_40.jpg"/>
          <p:cNvPicPr preferRelativeResize="0"/>
          <p:nvPr/>
        </p:nvPicPr>
        <p:blipFill>
          <a:blip r:embed="rId4">
            <a:alphaModFix/>
          </a:blip>
          <a:stretch>
            <a:fillRect/>
          </a:stretch>
        </p:blipFill>
        <p:spPr>
          <a:xfrm>
            <a:off x="8278850" y="4278350"/>
            <a:ext cx="865149" cy="865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720000" y="2803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Gender Minority Stress → Poor Health</a:t>
            </a:r>
            <a:endParaRPr/>
          </a:p>
        </p:txBody>
      </p:sp>
      <p:pic>
        <p:nvPicPr>
          <p:cNvPr id="229" name="Google Shape;229;p28"/>
          <p:cNvPicPr preferRelativeResize="0"/>
          <p:nvPr/>
        </p:nvPicPr>
        <p:blipFill>
          <a:blip r:embed="rId3">
            <a:alphaModFix/>
          </a:blip>
          <a:stretch>
            <a:fillRect/>
          </a:stretch>
        </p:blipFill>
        <p:spPr>
          <a:xfrm>
            <a:off x="1069625" y="1133200"/>
            <a:ext cx="7004754" cy="3690501"/>
          </a:xfrm>
          <a:prstGeom prst="rect">
            <a:avLst/>
          </a:prstGeom>
          <a:noFill/>
          <a:ln>
            <a:noFill/>
          </a:ln>
        </p:spPr>
      </p:pic>
      <p:sp>
        <p:nvSpPr>
          <p:cNvPr id="230" name="Google Shape;230;p28"/>
          <p:cNvSpPr txBox="1"/>
          <p:nvPr>
            <p:ph idx="4294967295" type="subTitle"/>
          </p:nvPr>
        </p:nvSpPr>
        <p:spPr>
          <a:xfrm>
            <a:off x="3241775" y="4823700"/>
            <a:ext cx="4964700" cy="3198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a:t>
            </a:r>
            <a:r>
              <a:rPr lang="en" sz="1100">
                <a:solidFill>
                  <a:srgbClr val="000000"/>
                </a:solidFill>
              </a:rPr>
              <a:t>Brooks, 1983; Meyer, 1995; 2003; Hendriks &amp; Testa, 2012</a:t>
            </a:r>
            <a:r>
              <a:rPr lang="en" sz="1100">
                <a:solidFill>
                  <a:srgbClr val="222222"/>
                </a:solidFill>
              </a:rPr>
              <a:t>; </a:t>
            </a:r>
            <a:r>
              <a:rPr lang="en" sz="1100"/>
              <a:t>Testa et al., 2015)</a:t>
            </a:r>
            <a:endParaRPr sz="1100"/>
          </a:p>
        </p:txBody>
      </p:sp>
      <p:pic>
        <p:nvPicPr>
          <p:cNvPr id="231" name="Google Shape;231;p28" title="Untitled_15_57_40.jpg"/>
          <p:cNvPicPr preferRelativeResize="0"/>
          <p:nvPr/>
        </p:nvPicPr>
        <p:blipFill>
          <a:blip r:embed="rId4">
            <a:alphaModFix/>
          </a:blip>
          <a:stretch>
            <a:fillRect/>
          </a:stretch>
        </p:blipFill>
        <p:spPr>
          <a:xfrm>
            <a:off x="8278850" y="4278350"/>
            <a:ext cx="865149" cy="865149"/>
          </a:xfrm>
          <a:prstGeom prst="rect">
            <a:avLst/>
          </a:prstGeom>
          <a:noFill/>
          <a:ln>
            <a:noFill/>
          </a:ln>
        </p:spPr>
      </p:pic>
      <p:sp>
        <p:nvSpPr>
          <p:cNvPr id="232" name="Google Shape;232;p28"/>
          <p:cNvSpPr/>
          <p:nvPr/>
        </p:nvSpPr>
        <p:spPr>
          <a:xfrm>
            <a:off x="1512800" y="18153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33" name="Google Shape;233;p28"/>
          <p:cNvSpPr/>
          <p:nvPr/>
        </p:nvSpPr>
        <p:spPr>
          <a:xfrm>
            <a:off x="1512800" y="25717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34" name="Google Shape;234;p28"/>
          <p:cNvSpPr/>
          <p:nvPr/>
        </p:nvSpPr>
        <p:spPr>
          <a:xfrm>
            <a:off x="1512800" y="33281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35" name="Google Shape;235;p28"/>
          <p:cNvSpPr/>
          <p:nvPr/>
        </p:nvSpPr>
        <p:spPr>
          <a:xfrm>
            <a:off x="1483700" y="4134450"/>
            <a:ext cx="12627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36" name="Google Shape;236;p28"/>
          <p:cNvSpPr/>
          <p:nvPr/>
        </p:nvSpPr>
        <p:spPr>
          <a:xfrm>
            <a:off x="3294350" y="24099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37" name="Google Shape;237;p28"/>
          <p:cNvSpPr/>
          <p:nvPr/>
        </p:nvSpPr>
        <p:spPr>
          <a:xfrm>
            <a:off x="3294350" y="30278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38" name="Google Shape;238;p28"/>
          <p:cNvSpPr/>
          <p:nvPr/>
        </p:nvSpPr>
        <p:spPr>
          <a:xfrm>
            <a:off x="3294350" y="36457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39" name="Google Shape;239;p28"/>
          <p:cNvSpPr/>
          <p:nvPr/>
        </p:nvSpPr>
        <p:spPr>
          <a:xfrm>
            <a:off x="4912975" y="35165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40" name="Google Shape;240;p28"/>
          <p:cNvSpPr/>
          <p:nvPr/>
        </p:nvSpPr>
        <p:spPr>
          <a:xfrm>
            <a:off x="4924925" y="4134450"/>
            <a:ext cx="1175400" cy="3594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410850" y="187225"/>
            <a:ext cx="83223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t>The </a:t>
            </a:r>
            <a:r>
              <a:rPr lang="en" sz="2600"/>
              <a:t>GMSRM</a:t>
            </a:r>
            <a:endParaRPr sz="2600"/>
          </a:p>
        </p:txBody>
      </p:sp>
      <p:pic>
        <p:nvPicPr>
          <p:cNvPr id="246" name="Google Shape;246;p29"/>
          <p:cNvPicPr preferRelativeResize="0"/>
          <p:nvPr/>
        </p:nvPicPr>
        <p:blipFill>
          <a:blip r:embed="rId3">
            <a:alphaModFix/>
          </a:blip>
          <a:stretch>
            <a:fillRect/>
          </a:stretch>
        </p:blipFill>
        <p:spPr>
          <a:xfrm>
            <a:off x="379663" y="818134"/>
            <a:ext cx="8402124" cy="4309792"/>
          </a:xfrm>
          <a:prstGeom prst="rect">
            <a:avLst/>
          </a:prstGeom>
          <a:noFill/>
          <a:ln>
            <a:noFill/>
          </a:ln>
        </p:spPr>
      </p:pic>
      <p:pic>
        <p:nvPicPr>
          <p:cNvPr id="247" name="Google Shape;247;p29" title="Untitled_15_57_40.jpg"/>
          <p:cNvPicPr preferRelativeResize="0"/>
          <p:nvPr/>
        </p:nvPicPr>
        <p:blipFill>
          <a:blip r:embed="rId4">
            <a:alphaModFix/>
          </a:blip>
          <a:stretch>
            <a:fillRect/>
          </a:stretch>
        </p:blipFill>
        <p:spPr>
          <a:xfrm>
            <a:off x="8278850" y="4278350"/>
            <a:ext cx="865149" cy="865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p30"/>
          <p:cNvSpPr txBox="1"/>
          <p:nvPr>
            <p:ph type="title"/>
          </p:nvPr>
        </p:nvSpPr>
        <p:spPr>
          <a:xfrm>
            <a:off x="720000" y="3393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Numbers Mean?</a:t>
            </a:r>
            <a:endParaRPr/>
          </a:p>
        </p:txBody>
      </p:sp>
      <p:pic>
        <p:nvPicPr>
          <p:cNvPr id="253" name="Google Shape;253;p30" title="Untitled_15_57_40.jpg"/>
          <p:cNvPicPr preferRelativeResize="0"/>
          <p:nvPr/>
        </p:nvPicPr>
        <p:blipFill>
          <a:blip r:embed="rId4">
            <a:alphaModFix/>
          </a:blip>
          <a:stretch>
            <a:fillRect/>
          </a:stretch>
        </p:blipFill>
        <p:spPr>
          <a:xfrm>
            <a:off x="8278850" y="4278350"/>
            <a:ext cx="865149" cy="865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1"/>
          <p:cNvSpPr txBox="1"/>
          <p:nvPr>
            <p:ph type="title"/>
          </p:nvPr>
        </p:nvSpPr>
        <p:spPr>
          <a:xfrm>
            <a:off x="419575" y="213925"/>
            <a:ext cx="83223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t>Most Measures Use Latent Variable Theory</a:t>
            </a:r>
            <a:endParaRPr sz="2600"/>
          </a:p>
        </p:txBody>
      </p:sp>
      <p:sp>
        <p:nvSpPr>
          <p:cNvPr id="259" name="Google Shape;259;p31"/>
          <p:cNvSpPr txBox="1"/>
          <p:nvPr>
            <p:ph idx="4294967295" type="subTitle"/>
          </p:nvPr>
        </p:nvSpPr>
        <p:spPr>
          <a:xfrm>
            <a:off x="1361325" y="872350"/>
            <a:ext cx="1586100" cy="48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Trocchi"/>
                <a:ea typeface="Trocchi"/>
                <a:cs typeface="Trocchi"/>
                <a:sym typeface="Trocchi"/>
              </a:rPr>
              <a:t>Reflective </a:t>
            </a:r>
            <a:endParaRPr sz="2100">
              <a:latin typeface="Trocchi"/>
              <a:ea typeface="Trocchi"/>
              <a:cs typeface="Trocchi"/>
              <a:sym typeface="Trocchi"/>
            </a:endParaRPr>
          </a:p>
        </p:txBody>
      </p:sp>
      <p:pic>
        <p:nvPicPr>
          <p:cNvPr id="260" name="Google Shape;260;p31"/>
          <p:cNvPicPr preferRelativeResize="0"/>
          <p:nvPr/>
        </p:nvPicPr>
        <p:blipFill>
          <a:blip r:embed="rId3">
            <a:alphaModFix/>
          </a:blip>
          <a:stretch>
            <a:fillRect/>
          </a:stretch>
        </p:blipFill>
        <p:spPr>
          <a:xfrm>
            <a:off x="878825" y="1358950"/>
            <a:ext cx="2551095" cy="3350975"/>
          </a:xfrm>
          <a:prstGeom prst="rect">
            <a:avLst/>
          </a:prstGeom>
          <a:noFill/>
          <a:ln>
            <a:noFill/>
          </a:ln>
        </p:spPr>
      </p:pic>
      <p:pic>
        <p:nvPicPr>
          <p:cNvPr id="261" name="Google Shape;261;p31" title="Untitled_15_57_40.jpg"/>
          <p:cNvPicPr preferRelativeResize="0"/>
          <p:nvPr/>
        </p:nvPicPr>
        <p:blipFill>
          <a:blip r:embed="rId4">
            <a:alphaModFix/>
          </a:blip>
          <a:stretch>
            <a:fillRect/>
          </a:stretch>
        </p:blipFill>
        <p:spPr>
          <a:xfrm>
            <a:off x="8278850" y="4278350"/>
            <a:ext cx="865149" cy="865149"/>
          </a:xfrm>
          <a:prstGeom prst="rect">
            <a:avLst/>
          </a:prstGeom>
          <a:noFill/>
          <a:ln>
            <a:noFill/>
          </a:ln>
        </p:spPr>
      </p:pic>
      <p:sp>
        <p:nvSpPr>
          <p:cNvPr id="262" name="Google Shape;262;p31"/>
          <p:cNvSpPr txBox="1"/>
          <p:nvPr>
            <p:ph idx="4294967295" type="subTitle"/>
          </p:nvPr>
        </p:nvSpPr>
        <p:spPr>
          <a:xfrm>
            <a:off x="0" y="4823700"/>
            <a:ext cx="2911500" cy="3198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(Borsboom, 2005; Borsboom et al., 2003)</a:t>
            </a:r>
            <a:endParaRPr sz="1100"/>
          </a:p>
        </p:txBody>
      </p:sp>
      <p:sp>
        <p:nvSpPr>
          <p:cNvPr id="263" name="Google Shape;263;p31"/>
          <p:cNvSpPr txBox="1"/>
          <p:nvPr>
            <p:ph idx="4294967295" type="subTitle"/>
          </p:nvPr>
        </p:nvSpPr>
        <p:spPr>
          <a:xfrm>
            <a:off x="4328925" y="1645200"/>
            <a:ext cx="3544200" cy="185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Trocchi"/>
                <a:ea typeface="Trocchi"/>
                <a:cs typeface="Trocchi"/>
                <a:sym typeface="Trocchi"/>
              </a:rPr>
              <a:t>The latent variable is </a:t>
            </a:r>
            <a:endParaRPr sz="2200">
              <a:latin typeface="Trocchi"/>
              <a:ea typeface="Trocchi"/>
              <a:cs typeface="Trocchi"/>
              <a:sym typeface="Trocchi"/>
            </a:endParaRPr>
          </a:p>
          <a:p>
            <a:pPr indent="0" lvl="0" marL="0" rtl="0" algn="ctr">
              <a:spcBef>
                <a:spcPts val="0"/>
              </a:spcBef>
              <a:spcAft>
                <a:spcPts val="0"/>
              </a:spcAft>
              <a:buNone/>
            </a:pPr>
            <a:r>
              <a:rPr b="1" i="1" lang="en" sz="2200" u="sng">
                <a:latin typeface="Trocchi"/>
                <a:ea typeface="Trocchi"/>
                <a:cs typeface="Trocchi"/>
                <a:sym typeface="Trocchi"/>
              </a:rPr>
              <a:t>CAUSING </a:t>
            </a:r>
            <a:endParaRPr b="1" i="1" sz="2200" u="sng">
              <a:latin typeface="Trocchi"/>
              <a:ea typeface="Trocchi"/>
              <a:cs typeface="Trocchi"/>
              <a:sym typeface="Trocchi"/>
            </a:endParaRPr>
          </a:p>
          <a:p>
            <a:pPr indent="0" lvl="0" marL="0" rtl="0" algn="ctr">
              <a:spcBef>
                <a:spcPts val="0"/>
              </a:spcBef>
              <a:spcAft>
                <a:spcPts val="0"/>
              </a:spcAft>
              <a:buNone/>
            </a:pPr>
            <a:r>
              <a:rPr lang="en" sz="2200">
                <a:latin typeface="Trocchi"/>
                <a:ea typeface="Trocchi"/>
                <a:cs typeface="Trocchi"/>
                <a:sym typeface="Trocchi"/>
              </a:rPr>
              <a:t>people to respond to items on a measure differently</a:t>
            </a:r>
            <a:endParaRPr sz="2200">
              <a:latin typeface="Trocchi"/>
              <a:ea typeface="Trocchi"/>
              <a:cs typeface="Trocchi"/>
              <a:sym typeface="Trocch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2"/>
          <p:cNvSpPr txBox="1"/>
          <p:nvPr>
            <p:ph type="title"/>
          </p:nvPr>
        </p:nvSpPr>
        <p:spPr>
          <a:xfrm>
            <a:off x="720000" y="2803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Gender Minority Stress → Poor Health</a:t>
            </a:r>
            <a:endParaRPr/>
          </a:p>
        </p:txBody>
      </p:sp>
      <p:pic>
        <p:nvPicPr>
          <p:cNvPr id="269" name="Google Shape;269;p32"/>
          <p:cNvPicPr preferRelativeResize="0"/>
          <p:nvPr/>
        </p:nvPicPr>
        <p:blipFill>
          <a:blip r:embed="rId3">
            <a:alphaModFix/>
          </a:blip>
          <a:stretch>
            <a:fillRect/>
          </a:stretch>
        </p:blipFill>
        <p:spPr>
          <a:xfrm>
            <a:off x="1069625" y="1133200"/>
            <a:ext cx="7004754" cy="3690501"/>
          </a:xfrm>
          <a:prstGeom prst="rect">
            <a:avLst/>
          </a:prstGeom>
          <a:noFill/>
          <a:ln>
            <a:noFill/>
          </a:ln>
        </p:spPr>
      </p:pic>
      <p:sp>
        <p:nvSpPr>
          <p:cNvPr id="270" name="Google Shape;270;p32"/>
          <p:cNvSpPr txBox="1"/>
          <p:nvPr>
            <p:ph idx="4294967295" type="subTitle"/>
          </p:nvPr>
        </p:nvSpPr>
        <p:spPr>
          <a:xfrm>
            <a:off x="3241775" y="4823700"/>
            <a:ext cx="4964700" cy="3198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a:t>
            </a:r>
            <a:r>
              <a:rPr lang="en" sz="1100">
                <a:solidFill>
                  <a:srgbClr val="000000"/>
                </a:solidFill>
              </a:rPr>
              <a:t>Brooks, 1983; Meyer, 1995; 2003; Hendriks &amp; Testa, 2012</a:t>
            </a:r>
            <a:r>
              <a:rPr lang="en" sz="1100">
                <a:solidFill>
                  <a:srgbClr val="222222"/>
                </a:solidFill>
              </a:rPr>
              <a:t>; </a:t>
            </a:r>
            <a:r>
              <a:rPr lang="en" sz="1100"/>
              <a:t>Testa et al., 2015)</a:t>
            </a:r>
            <a:endParaRPr sz="1100"/>
          </a:p>
        </p:txBody>
      </p:sp>
      <p:pic>
        <p:nvPicPr>
          <p:cNvPr id="271" name="Google Shape;271;p32" title="Untitled_15_57_40.jpg"/>
          <p:cNvPicPr preferRelativeResize="0"/>
          <p:nvPr/>
        </p:nvPicPr>
        <p:blipFill>
          <a:blip r:embed="rId4">
            <a:alphaModFix/>
          </a:blip>
          <a:stretch>
            <a:fillRect/>
          </a:stretch>
        </p:blipFill>
        <p:spPr>
          <a:xfrm>
            <a:off x="8278850" y="4278350"/>
            <a:ext cx="865149" cy="865149"/>
          </a:xfrm>
          <a:prstGeom prst="rect">
            <a:avLst/>
          </a:prstGeom>
          <a:noFill/>
          <a:ln>
            <a:noFill/>
          </a:ln>
        </p:spPr>
      </p:pic>
      <p:sp>
        <p:nvSpPr>
          <p:cNvPr id="272" name="Google Shape;272;p32"/>
          <p:cNvSpPr/>
          <p:nvPr/>
        </p:nvSpPr>
        <p:spPr>
          <a:xfrm>
            <a:off x="1512800" y="18153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73" name="Google Shape;273;p32"/>
          <p:cNvSpPr/>
          <p:nvPr/>
        </p:nvSpPr>
        <p:spPr>
          <a:xfrm>
            <a:off x="1512800" y="25717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74" name="Google Shape;274;p32"/>
          <p:cNvSpPr/>
          <p:nvPr/>
        </p:nvSpPr>
        <p:spPr>
          <a:xfrm>
            <a:off x="1512800" y="33281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75" name="Google Shape;275;p32"/>
          <p:cNvSpPr/>
          <p:nvPr/>
        </p:nvSpPr>
        <p:spPr>
          <a:xfrm>
            <a:off x="1483700" y="4134450"/>
            <a:ext cx="12627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76" name="Google Shape;276;p32"/>
          <p:cNvSpPr/>
          <p:nvPr/>
        </p:nvSpPr>
        <p:spPr>
          <a:xfrm>
            <a:off x="3294350" y="24099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77" name="Google Shape;277;p32"/>
          <p:cNvSpPr/>
          <p:nvPr/>
        </p:nvSpPr>
        <p:spPr>
          <a:xfrm>
            <a:off x="3294350" y="30278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78" name="Google Shape;278;p32"/>
          <p:cNvSpPr/>
          <p:nvPr/>
        </p:nvSpPr>
        <p:spPr>
          <a:xfrm>
            <a:off x="3294350" y="36457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79" name="Google Shape;279;p32"/>
          <p:cNvSpPr/>
          <p:nvPr/>
        </p:nvSpPr>
        <p:spPr>
          <a:xfrm>
            <a:off x="4913000" y="3516550"/>
            <a:ext cx="1175400" cy="4887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80" name="Google Shape;280;p32"/>
          <p:cNvSpPr/>
          <p:nvPr/>
        </p:nvSpPr>
        <p:spPr>
          <a:xfrm>
            <a:off x="4913000" y="4134450"/>
            <a:ext cx="1175400" cy="3594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3"/>
          <p:cNvSpPr txBox="1"/>
          <p:nvPr>
            <p:ph type="title"/>
          </p:nvPr>
        </p:nvSpPr>
        <p:spPr>
          <a:xfrm>
            <a:off x="720000" y="174925"/>
            <a:ext cx="77040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t>Measurement Begins with Theory</a:t>
            </a:r>
            <a:r>
              <a:rPr lang="en" sz="2600"/>
              <a:t> </a:t>
            </a:r>
            <a:endParaRPr sz="2600"/>
          </a:p>
        </p:txBody>
      </p:sp>
      <p:pic>
        <p:nvPicPr>
          <p:cNvPr id="286" name="Google Shape;286;p33"/>
          <p:cNvPicPr preferRelativeResize="0"/>
          <p:nvPr/>
        </p:nvPicPr>
        <p:blipFill>
          <a:blip r:embed="rId3">
            <a:alphaModFix/>
          </a:blip>
          <a:stretch>
            <a:fillRect/>
          </a:stretch>
        </p:blipFill>
        <p:spPr>
          <a:xfrm>
            <a:off x="444075" y="957300"/>
            <a:ext cx="8255826" cy="4186200"/>
          </a:xfrm>
          <a:prstGeom prst="rect">
            <a:avLst/>
          </a:prstGeom>
          <a:noFill/>
          <a:ln>
            <a:noFill/>
          </a:ln>
        </p:spPr>
      </p:pic>
      <p:pic>
        <p:nvPicPr>
          <p:cNvPr id="287" name="Google Shape;287;p33" title="Untitled_15_57_40.jpg"/>
          <p:cNvPicPr preferRelativeResize="0"/>
          <p:nvPr/>
        </p:nvPicPr>
        <p:blipFill>
          <a:blip r:embed="rId4">
            <a:alphaModFix/>
          </a:blip>
          <a:stretch>
            <a:fillRect/>
          </a:stretch>
        </p:blipFill>
        <p:spPr>
          <a:xfrm>
            <a:off x="8278850" y="4278350"/>
            <a:ext cx="865149" cy="8651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nternational Transgender Day of Visibility by Slidesgo">
  <a:themeElements>
    <a:clrScheme name="Simple Light">
      <a:dk1>
        <a:srgbClr val="222222"/>
      </a:dk1>
      <a:lt1>
        <a:srgbClr val="FDE7FB"/>
      </a:lt1>
      <a:dk2>
        <a:srgbClr val="FFABFF"/>
      </a:dk2>
      <a:lt2>
        <a:srgbClr val="8ABEF5"/>
      </a:lt2>
      <a:accent1>
        <a:srgbClr val="FFFFFF"/>
      </a:accent1>
      <a:accent2>
        <a:srgbClr val="FFFFFF"/>
      </a:accent2>
      <a:accent3>
        <a:srgbClr val="FFFFFF"/>
      </a:accent3>
      <a:accent4>
        <a:srgbClr val="FFFFFF"/>
      </a:accent4>
      <a:accent5>
        <a:srgbClr val="FFFFFF"/>
      </a:accent5>
      <a:accent6>
        <a:srgbClr val="FFFFFF"/>
      </a:accent6>
      <a:hlink>
        <a:srgbClr val="2222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